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77" r:id="rId5"/>
    <p:sldMasterId id="2147483704" r:id="rId6"/>
    <p:sldMasterId id="2147483807" r:id="rId7"/>
    <p:sldMasterId id="2147483910" r:id="rId8"/>
  </p:sldMasterIdLst>
  <p:notesMasterIdLst>
    <p:notesMasterId r:id="rId30"/>
  </p:notesMasterIdLst>
  <p:handoutMasterIdLst>
    <p:handoutMasterId r:id="rId31"/>
  </p:handoutMasterIdLst>
  <p:sldIdLst>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290" r:id="rId24"/>
    <p:sldId id="422" r:id="rId25"/>
    <p:sldId id="419" r:id="rId26"/>
    <p:sldId id="420" r:id="rId27"/>
    <p:sldId id="430" r:id="rId28"/>
    <p:sldId id="43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7" userDrawn="1">
          <p15:clr>
            <a:srgbClr val="A4A3A4"/>
          </p15:clr>
        </p15:guide>
        <p15:guide id="2" pos="196" userDrawn="1">
          <p15:clr>
            <a:srgbClr val="A4A3A4"/>
          </p15:clr>
        </p15:guide>
        <p15:guide id="3" orient="horz" pos="681" userDrawn="1">
          <p15:clr>
            <a:srgbClr val="A4A3A4"/>
          </p15:clr>
        </p15:guide>
        <p15:guide id="4" pos="56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737" autoAdjust="0"/>
  </p:normalViewPr>
  <p:slideViewPr>
    <p:cSldViewPr snapToGrid="0">
      <p:cViewPr varScale="1">
        <p:scale>
          <a:sx n="84" d="100"/>
          <a:sy n="84" d="100"/>
        </p:scale>
        <p:origin x="936" y="78"/>
      </p:cViewPr>
      <p:guideLst>
        <p:guide orient="horz" pos="2847"/>
        <p:guide pos="196"/>
        <p:guide orient="horz" pos="681"/>
        <p:guide pos="564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p:scale>
          <a:sx n="148" d="100"/>
          <a:sy n="148" d="100"/>
        </p:scale>
        <p:origin x="4434" y="-16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128900\Documents\Marcom%20Agency\Atos%20IT%20Challenge%202019\It%20challenge%20Rec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099518810148729E-2"/>
          <c:y val="5.1400498014671246E-2"/>
          <c:w val="0.89840091863517046"/>
          <c:h val="0.64264440450679072"/>
        </c:manualLayout>
      </c:layout>
      <c:barChart>
        <c:barDir val="col"/>
        <c:grouping val="clustered"/>
        <c:varyColors val="0"/>
        <c:ser>
          <c:idx val="0"/>
          <c:order val="0"/>
          <c:tx>
            <c:strRef>
              <c:f>Feuil1!$B$7</c:f>
              <c:strCache>
                <c:ptCount val="1"/>
                <c:pt idx="0">
                  <c:v>Theme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Feuil1!$A$8:$A$16</c:f>
              <c:strCache>
                <c:ptCount val="9"/>
                <c:pt idx="0">
                  <c:v>2012
Smart mobility</c:v>
                </c:pt>
                <c:pt idx="1">
                  <c:v>2013
Connected car</c:v>
                </c:pt>
                <c:pt idx="2">
                  <c:v>2014
Rio 2016 Olympic Games</c:v>
                </c:pt>
                <c:pt idx="3">
                  <c:v>2015
Connected living</c:v>
                </c:pt>
                <c:pt idx="4">
                  <c:v>2016
The right to be forgotten</c:v>
                </c:pt>
                <c:pt idx="5">
                  <c:v>2017
Blockchain</c:v>
                </c:pt>
                <c:pt idx="6">
                  <c:v>2018
Chatbots &amp; AI</c:v>
                </c:pt>
                <c:pt idx="7">
                  <c:v>2019 Machine Learning for Sustainability</c:v>
                </c:pt>
                <c:pt idx="8">
                  <c:v>2020 Cooperative Artificial Intelligence</c:v>
                </c:pt>
              </c:strCache>
            </c:strRef>
          </c:cat>
          <c:val>
            <c:numRef>
              <c:f>Feuil1!$B$8:$B$16</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AE24-4015-9B29-38B54E8D1537}"/>
            </c:ext>
          </c:extLst>
        </c:ser>
        <c:ser>
          <c:idx val="1"/>
          <c:order val="1"/>
          <c:tx>
            <c:strRef>
              <c:f>Feuil1!$C$7</c:f>
              <c:strCache>
                <c:ptCount val="1"/>
                <c:pt idx="0">
                  <c:v>Countries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Feuil1!$A$8:$A$16</c:f>
              <c:strCache>
                <c:ptCount val="9"/>
                <c:pt idx="0">
                  <c:v>2012
Smart mobility</c:v>
                </c:pt>
                <c:pt idx="1">
                  <c:v>2013
Connected car</c:v>
                </c:pt>
                <c:pt idx="2">
                  <c:v>2014
Rio 2016 Olympic Games</c:v>
                </c:pt>
                <c:pt idx="3">
                  <c:v>2015
Connected living</c:v>
                </c:pt>
                <c:pt idx="4">
                  <c:v>2016
The right to be forgotten</c:v>
                </c:pt>
                <c:pt idx="5">
                  <c:v>2017
Blockchain</c:v>
                </c:pt>
                <c:pt idx="6">
                  <c:v>2018
Chatbots &amp; AI</c:v>
                </c:pt>
                <c:pt idx="7">
                  <c:v>2019 Machine Learning for Sustainability</c:v>
                </c:pt>
                <c:pt idx="8">
                  <c:v>2020 Cooperative Artificial Intelligence</c:v>
                </c:pt>
              </c:strCache>
            </c:strRef>
          </c:cat>
          <c:val>
            <c:numRef>
              <c:f>Feuil1!$C$8:$C$16</c:f>
              <c:numCache>
                <c:formatCode>General</c:formatCode>
                <c:ptCount val="9"/>
                <c:pt idx="0">
                  <c:v>6</c:v>
                </c:pt>
                <c:pt idx="1">
                  <c:v>9</c:v>
                </c:pt>
                <c:pt idx="2">
                  <c:v>11</c:v>
                </c:pt>
                <c:pt idx="3">
                  <c:v>15</c:v>
                </c:pt>
                <c:pt idx="4">
                  <c:v>19</c:v>
                </c:pt>
                <c:pt idx="5">
                  <c:v>19</c:v>
                </c:pt>
                <c:pt idx="6">
                  <c:v>27</c:v>
                </c:pt>
                <c:pt idx="7">
                  <c:v>20</c:v>
                </c:pt>
                <c:pt idx="8">
                  <c:v>19</c:v>
                </c:pt>
              </c:numCache>
            </c:numRef>
          </c:val>
          <c:extLst>
            <c:ext xmlns:c16="http://schemas.microsoft.com/office/drawing/2014/chart" uri="{C3380CC4-5D6E-409C-BE32-E72D297353CC}">
              <c16:uniqueId val="{00000001-AE24-4015-9B29-38B54E8D1537}"/>
            </c:ext>
          </c:extLst>
        </c:ser>
        <c:ser>
          <c:idx val="2"/>
          <c:order val="2"/>
          <c:tx>
            <c:strRef>
              <c:f>Feuil1!$D$7</c:f>
              <c:strCache>
                <c:ptCount val="1"/>
                <c:pt idx="0">
                  <c:v>Ideas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Lbl>
              <c:idx val="0"/>
              <c:layout>
                <c:manualLayout>
                  <c:x val="0"/>
                  <c:y val="7.3732707003123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24-4015-9B29-38B54E8D1537}"/>
                </c:ext>
              </c:extLst>
            </c:dLbl>
            <c:dLbl>
              <c:idx val="1"/>
              <c:layout>
                <c:manualLayout>
                  <c:x val="3.9746604981135587E-17"/>
                  <c:y val="7.3732707003123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24-4015-9B29-38B54E8D1537}"/>
                </c:ext>
              </c:extLst>
            </c:dLbl>
            <c:dLbl>
              <c:idx val="2"/>
              <c:layout>
                <c:manualLayout>
                  <c:x val="0"/>
                  <c:y val="7.3732707003123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24-4015-9B29-38B54E8D1537}"/>
                </c:ext>
              </c:extLst>
            </c:dLbl>
            <c:dLbl>
              <c:idx val="3"/>
              <c:layout>
                <c:manualLayout>
                  <c:x val="0"/>
                  <c:y val="8.6021491503644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24-4015-9B29-38B54E8D1537}"/>
                </c:ext>
              </c:extLst>
            </c:dLbl>
            <c:dLbl>
              <c:idx val="4"/>
              <c:layout>
                <c:manualLayout>
                  <c:x val="0"/>
                  <c:y val="7.3732707003123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24-4015-9B29-38B54E8D1537}"/>
                </c:ext>
              </c:extLst>
            </c:dLbl>
            <c:dLbl>
              <c:idx val="5"/>
              <c:layout>
                <c:manualLayout>
                  <c:x val="0"/>
                  <c:y val="0.156306497366914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24-4015-9B29-38B54E8D1537}"/>
                </c:ext>
              </c:extLst>
            </c:dLbl>
            <c:dLbl>
              <c:idx val="6"/>
              <c:layout>
                <c:manualLayout>
                  <c:x val="0"/>
                  <c:y val="0.111718254288493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24-4015-9B29-38B54E8D1537}"/>
                </c:ext>
              </c:extLst>
            </c:dLbl>
            <c:dLbl>
              <c:idx val="7"/>
              <c:layout>
                <c:manualLayout>
                  <c:x val="0"/>
                  <c:y val="8.3203341760674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24-4015-9B29-38B54E8D15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Feuil1!$A$8:$A$16</c:f>
              <c:strCache>
                <c:ptCount val="9"/>
                <c:pt idx="0">
                  <c:v>2012
Smart mobility</c:v>
                </c:pt>
                <c:pt idx="1">
                  <c:v>2013
Connected car</c:v>
                </c:pt>
                <c:pt idx="2">
                  <c:v>2014
Rio 2016 Olympic Games</c:v>
                </c:pt>
                <c:pt idx="3">
                  <c:v>2015
Connected living</c:v>
                </c:pt>
                <c:pt idx="4">
                  <c:v>2016
The right to be forgotten</c:v>
                </c:pt>
                <c:pt idx="5">
                  <c:v>2017
Blockchain</c:v>
                </c:pt>
                <c:pt idx="6">
                  <c:v>2018
Chatbots &amp; AI</c:v>
                </c:pt>
                <c:pt idx="7">
                  <c:v>2019 Machine Learning for Sustainability</c:v>
                </c:pt>
                <c:pt idx="8">
                  <c:v>2020 Cooperative Artificial Intelligence</c:v>
                </c:pt>
              </c:strCache>
            </c:strRef>
          </c:cat>
          <c:val>
            <c:numRef>
              <c:f>Feuil1!$D$8:$D$16</c:f>
            </c:numRef>
          </c:val>
          <c:extLst>
            <c:ext xmlns:c16="http://schemas.microsoft.com/office/drawing/2014/chart" uri="{C3380CC4-5D6E-409C-BE32-E72D297353CC}">
              <c16:uniqueId val="{0000000A-AE24-4015-9B29-38B54E8D1537}"/>
            </c:ext>
          </c:extLst>
        </c:ser>
        <c:ser>
          <c:idx val="3"/>
          <c:order val="3"/>
          <c:tx>
            <c:strRef>
              <c:f>Feuil1!$E$7</c:f>
              <c:strCache>
                <c:ptCount val="1"/>
                <c:pt idx="0">
                  <c:v>Universities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Feuil1!$A$8:$A$16</c:f>
              <c:strCache>
                <c:ptCount val="9"/>
                <c:pt idx="0">
                  <c:v>2012
Smart mobility</c:v>
                </c:pt>
                <c:pt idx="1">
                  <c:v>2013
Connected car</c:v>
                </c:pt>
                <c:pt idx="2">
                  <c:v>2014
Rio 2016 Olympic Games</c:v>
                </c:pt>
                <c:pt idx="3">
                  <c:v>2015
Connected living</c:v>
                </c:pt>
                <c:pt idx="4">
                  <c:v>2016
The right to be forgotten</c:v>
                </c:pt>
                <c:pt idx="5">
                  <c:v>2017
Blockchain</c:v>
                </c:pt>
                <c:pt idx="6">
                  <c:v>2018
Chatbots &amp; AI</c:v>
                </c:pt>
                <c:pt idx="7">
                  <c:v>2019 Machine Learning for Sustainability</c:v>
                </c:pt>
                <c:pt idx="8">
                  <c:v>2020 Cooperative Artificial Intelligence</c:v>
                </c:pt>
              </c:strCache>
            </c:strRef>
          </c:cat>
          <c:val>
            <c:numRef>
              <c:f>Feuil1!$E$8:$E$16</c:f>
              <c:numCache>
                <c:formatCode>General</c:formatCode>
                <c:ptCount val="9"/>
                <c:pt idx="0">
                  <c:v>30</c:v>
                </c:pt>
                <c:pt idx="1">
                  <c:v>25</c:v>
                </c:pt>
                <c:pt idx="2">
                  <c:v>19</c:v>
                </c:pt>
                <c:pt idx="3">
                  <c:v>35</c:v>
                </c:pt>
                <c:pt idx="4">
                  <c:v>19</c:v>
                </c:pt>
                <c:pt idx="5">
                  <c:v>57</c:v>
                </c:pt>
                <c:pt idx="6">
                  <c:v>93</c:v>
                </c:pt>
                <c:pt idx="7">
                  <c:v>69</c:v>
                </c:pt>
                <c:pt idx="8">
                  <c:v>57</c:v>
                </c:pt>
              </c:numCache>
            </c:numRef>
          </c:val>
          <c:extLst>
            <c:ext xmlns:c16="http://schemas.microsoft.com/office/drawing/2014/chart" uri="{C3380CC4-5D6E-409C-BE32-E72D297353CC}">
              <c16:uniqueId val="{0000000B-AE24-4015-9B29-38B54E8D1537}"/>
            </c:ext>
          </c:extLst>
        </c:ser>
        <c:dLbls>
          <c:showLegendKey val="0"/>
          <c:showVal val="0"/>
          <c:showCatName val="0"/>
          <c:showSerName val="0"/>
          <c:showPercent val="0"/>
          <c:showBubbleSize val="0"/>
        </c:dLbls>
        <c:gapWidth val="164"/>
        <c:overlap val="-22"/>
        <c:axId val="48405888"/>
        <c:axId val="68070016"/>
      </c:barChart>
      <c:catAx>
        <c:axId val="484058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8070016"/>
        <c:crosses val="autoZero"/>
        <c:auto val="1"/>
        <c:lblAlgn val="ctr"/>
        <c:lblOffset val="100"/>
        <c:noMultiLvlLbl val="0"/>
      </c:catAx>
      <c:valAx>
        <c:axId val="68070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405888"/>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500" dirty="0">
              <a:latin typeface="Verdana" pitchFamily="34" charset="0"/>
              <a:ea typeface="Verdana" pitchFamily="34" charset="0"/>
              <a:cs typeface="Verdana" pitchFamily="34" charset="0"/>
            </a:endParaRPr>
          </a:p>
          <a:p>
            <a:r>
              <a:rPr lang="en-US" sz="500" dirty="0">
                <a:latin typeface="Verdana" pitchFamily="34" charset="0"/>
                <a:ea typeface="Verdana" pitchFamily="34" charset="0"/>
                <a:cs typeface="Verdana" pitchFamily="34" charset="0"/>
              </a:rPr>
              <a:t>Atos, the Atos logo, Atos Syntel, Unify, and Worldline are registered trademarks of the Atos group. October 2018. © 2018 Atos. Confidential information owned by Atos, to be used by the recipient only. This document, or any part of it, may not be reproduced, copied, circulated and/or distributed nor quoted without prior written approval from Atos.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786" y="179512"/>
            <a:ext cx="1354139" cy="442911"/>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500" dirty="0">
              <a:latin typeface="Verdana" pitchFamily="34" charset="0"/>
              <a:ea typeface="Verdana" pitchFamily="34" charset="0"/>
              <a:cs typeface="Verdana" pitchFamily="34" charset="0"/>
            </a:endParaRPr>
          </a:p>
          <a:p>
            <a:r>
              <a:rPr lang="en-US" sz="500" dirty="0">
                <a:latin typeface="Verdana" pitchFamily="34" charset="0"/>
                <a:ea typeface="Verdana" pitchFamily="34" charset="0"/>
                <a:cs typeface="Verdana" pitchFamily="34" charset="0"/>
              </a:rPr>
              <a:t>Atos, the Atos logo, Atos Syntel, Unify, and Worldline are registered trademarks of the Atos group. October 2018. © 2018 Atos. Confidential information owned by Atos, to be used by the recipient only. This document, or any part of it, may not be reproduced, copied, circulated and/or distributed nor quoted without prior written approval from Atos.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86" y="131882"/>
            <a:ext cx="1354139" cy="442911"/>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7605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378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7225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10B12-E528-4D59-95AD-82AFC587F8BD}" type="slidenum">
              <a:rPr kumimoji="0" lang="nl-NL"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561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2786036-71D8-437F-9E1E-5A10E0A94061}" type="slidenum">
              <a:rPr lang="nl-NL" smtClean="0"/>
              <a:t>18</a:t>
            </a:fld>
            <a:endParaRPr lang="nl-NL"/>
          </a:p>
        </p:txBody>
      </p:sp>
    </p:spTree>
    <p:extLst>
      <p:ext uri="{BB962C8B-B14F-4D97-AF65-F5344CB8AC3E}">
        <p14:creationId xmlns:p14="http://schemas.microsoft.com/office/powerpoint/2010/main" val="187684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2786036-71D8-437F-9E1E-5A10E0A94061}" type="slidenum">
              <a:rPr lang="nl-NL" smtClean="0"/>
              <a:t>19</a:t>
            </a:fld>
            <a:endParaRPr lang="nl-NL"/>
          </a:p>
        </p:txBody>
      </p:sp>
    </p:spTree>
    <p:extLst>
      <p:ext uri="{BB962C8B-B14F-4D97-AF65-F5344CB8AC3E}">
        <p14:creationId xmlns:p14="http://schemas.microsoft.com/office/powerpoint/2010/main" val="395646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slideMaster" Target="../slideMasters/slideMaster2.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1.bin"/></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8" cy="5140989"/>
          </a:xfrm>
          <a:prstGeom prst="rect">
            <a:avLst/>
          </a:prstGeom>
        </p:spPr>
      </p:pic>
      <p:sp>
        <p:nvSpPr>
          <p:cNvPr id="10" name="AddClassification"/>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bg1"/>
                </a:solidFill>
                <a:latin typeface="Verdana" pitchFamily="34" charset="0"/>
                <a:ea typeface="Verdana" pitchFamily="34" charset="0"/>
                <a:cs typeface="Verdana" pitchFamily="34" charset="0"/>
              </a:rPr>
              <a:t>© Atos - For internal use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234" y="4372526"/>
            <a:ext cx="1334916" cy="436624"/>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608" y="4737600"/>
            <a:ext cx="1635224" cy="86075"/>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10139" y="1773499"/>
            <a:ext cx="5964537" cy="738664"/>
          </a:xfrm>
          <a:prstGeom prst="rect">
            <a:avLst/>
          </a:prstGeom>
        </p:spPr>
        <p:txBody>
          <a:bodyPr wrap="square" lIns="0" tIns="0" rIns="0" bIns="0" anchor="t">
            <a:noAutofit/>
          </a:bodyPr>
          <a:lstStyle>
            <a:lvl1pPr>
              <a:lnSpc>
                <a:spcPct val="100000"/>
              </a:lnSpc>
              <a:defRPr sz="2400" b="0" i="0" baseline="0">
                <a:solidFill>
                  <a:schemeClr val="bg1"/>
                </a:solidFill>
                <a:latin typeface="+mj-lt"/>
                <a:ea typeface="Stag Sans Light" charset="0"/>
                <a:cs typeface="Stag Sans Light" charset="0"/>
              </a:defRPr>
            </a:lvl1pPr>
          </a:lstStyle>
          <a:p>
            <a:r>
              <a:rPr lang="en-US" dirty="0"/>
              <a:t>This is the title of this PPT</a:t>
            </a:r>
          </a:p>
        </p:txBody>
      </p:sp>
      <p:sp>
        <p:nvSpPr>
          <p:cNvPr id="9" name="Text Placeholder 8"/>
          <p:cNvSpPr>
            <a:spLocks noGrp="1"/>
          </p:cNvSpPr>
          <p:nvPr>
            <p:ph type="body" sz="quarter" idx="11" hasCustomPrompt="1"/>
          </p:nvPr>
        </p:nvSpPr>
        <p:spPr>
          <a:xfrm>
            <a:off x="1227999" y="4058538"/>
            <a:ext cx="1059585" cy="276999"/>
          </a:xfrm>
        </p:spPr>
        <p:txBody>
          <a:bodyPr wrap="square" lIns="0" tIns="0" rIns="0" bIns="0" anchor="ctr"/>
          <a:lstStyle>
            <a:lvl1pPr marL="0" indent="0">
              <a:spcBef>
                <a:spcPts val="0"/>
              </a:spcBef>
              <a:buNone/>
              <a:defRPr sz="900">
                <a:solidFill>
                  <a:srgbClr val="FFFFFF"/>
                </a:solidFill>
                <a:latin typeface="+mj-lt"/>
              </a:defRPr>
            </a:lvl1pPr>
            <a:lvl2pPr marL="270000" indent="0">
              <a:buNone/>
              <a:defRPr/>
            </a:lvl2pPr>
            <a:lvl3pPr marL="540000" indent="0">
              <a:buNone/>
              <a:defRPr/>
            </a:lvl3pPr>
            <a:lvl4pPr marL="810000" indent="0">
              <a:buNone/>
              <a:defRPr/>
            </a:lvl4pPr>
            <a:lvl5pPr marL="1080000" indent="0">
              <a:buNone/>
              <a:defRPr/>
            </a:lvl5pPr>
          </a:lstStyle>
          <a:p>
            <a:pPr lvl="0"/>
            <a:r>
              <a:rPr lang="en-US" dirty="0"/>
              <a:t>Placeholder</a:t>
            </a:r>
          </a:p>
        </p:txBody>
      </p:sp>
    </p:spTree>
    <p:extLst>
      <p:ext uri="{BB962C8B-B14F-4D97-AF65-F5344CB8AC3E}">
        <p14:creationId xmlns:p14="http://schemas.microsoft.com/office/powerpoint/2010/main" val="37420033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27274810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Number slide #20">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1"/>
            <a:ext cx="9204416" cy="2042738"/>
          </a:xfrm>
          <a:prstGeom prst="rect">
            <a:avLst/>
          </a:prstGeom>
        </p:spPr>
      </p:pic>
    </p:spTree>
    <p:extLst>
      <p:ext uri="{BB962C8B-B14F-4D97-AF65-F5344CB8AC3E}">
        <p14:creationId xmlns:p14="http://schemas.microsoft.com/office/powerpoint/2010/main" val="248831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6639B7"/>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4"/>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5"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1"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09"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0"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0"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1"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1"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7"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7238748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9_Title Slide text only">
    <p:bg bwMode="gray">
      <p:bgPr>
        <a:solidFill>
          <a:srgbClr val="6639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5"/>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7"/>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6" y="1377262"/>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6" y="206365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1" y="278360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6" y="352800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79" y="424374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47399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0_Title Slide text only">
    <p:bg bwMode="gray">
      <p:bgPr>
        <a:solidFill>
          <a:srgbClr val="6639B7"/>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4"/>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6"/>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3" y="421767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2" y="13741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7" y="20665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1" y="2766048"/>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3" y="349051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894208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6_Title Slide text only">
    <p:bg bwMode="gray">
      <p:bgPr>
        <a:solidFill>
          <a:srgbClr val="6639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1" y="105542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1" y="184492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1" y="264802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1" y="342820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1" y="420673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0" y="105970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0" y="184920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2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129075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_Number slide #4">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1"/>
            <a:ext cx="9166852" cy="2024818"/>
          </a:xfrm>
          <a:prstGeom prst="rect">
            <a:avLst/>
          </a:prstGeom>
          <a:noFill/>
          <a:ln>
            <a:noFill/>
          </a:ln>
        </p:spPr>
      </p:pic>
    </p:spTree>
    <p:extLst>
      <p:ext uri="{BB962C8B-B14F-4D97-AF65-F5344CB8AC3E}">
        <p14:creationId xmlns:p14="http://schemas.microsoft.com/office/powerpoint/2010/main" val="8139161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Number slide #7">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5"/>
            <a:ext cx="9192464" cy="2050585"/>
          </a:xfrm>
          <a:prstGeom prst="rect">
            <a:avLst/>
          </a:prstGeom>
        </p:spPr>
      </p:pic>
    </p:spTree>
    <p:extLst>
      <p:ext uri="{BB962C8B-B14F-4D97-AF65-F5344CB8AC3E}">
        <p14:creationId xmlns:p14="http://schemas.microsoft.com/office/powerpoint/2010/main" val="3512471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Number slide #1">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09887"/>
            <a:ext cx="9180512" cy="2051717"/>
          </a:xfrm>
          <a:prstGeom prst="rect">
            <a:avLst/>
          </a:prstGeom>
        </p:spPr>
      </p:pic>
    </p:spTree>
    <p:extLst>
      <p:ext uri="{BB962C8B-B14F-4D97-AF65-F5344CB8AC3E}">
        <p14:creationId xmlns:p14="http://schemas.microsoft.com/office/powerpoint/2010/main" val="5958422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Number slide #3">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4"/>
            <a:ext cx="9180512" cy="2024818"/>
          </a:xfrm>
          <a:prstGeom prst="rect">
            <a:avLst/>
          </a:prstGeom>
        </p:spPr>
      </p:pic>
    </p:spTree>
    <p:extLst>
      <p:ext uri="{BB962C8B-B14F-4D97-AF65-F5344CB8AC3E}">
        <p14:creationId xmlns:p14="http://schemas.microsoft.com/office/powerpoint/2010/main" val="1826396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Number slide #1">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74140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5346315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_Number slide #7">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1416672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Number slide #6">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6"/>
            <a:ext cx="9186488" cy="2023306"/>
          </a:xfrm>
          <a:prstGeom prst="rect">
            <a:avLst/>
          </a:prstGeom>
        </p:spPr>
      </p:pic>
    </p:spTree>
    <p:extLst>
      <p:ext uri="{BB962C8B-B14F-4D97-AF65-F5344CB8AC3E}">
        <p14:creationId xmlns:p14="http://schemas.microsoft.com/office/powerpoint/2010/main" val="8291097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Number slide #5">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34074546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_Number slide #8">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5"/>
            <a:ext cx="9186488" cy="2050545"/>
          </a:xfrm>
          <a:prstGeom prst="rect">
            <a:avLst/>
          </a:prstGeom>
        </p:spPr>
      </p:pic>
    </p:spTree>
    <p:extLst>
      <p:ext uri="{BB962C8B-B14F-4D97-AF65-F5344CB8AC3E}">
        <p14:creationId xmlns:p14="http://schemas.microsoft.com/office/powerpoint/2010/main" val="33159531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_Number slide #2">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0"/>
            <a:ext cx="9204416" cy="2048653"/>
          </a:xfrm>
          <a:prstGeom prst="rect">
            <a:avLst/>
          </a:prstGeom>
        </p:spPr>
      </p:pic>
    </p:spTree>
    <p:extLst>
      <p:ext uri="{BB962C8B-B14F-4D97-AF65-F5344CB8AC3E}">
        <p14:creationId xmlns:p14="http://schemas.microsoft.com/office/powerpoint/2010/main" val="24444046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Number slide #9">
    <p:bg>
      <p:bgPr>
        <a:solidFill>
          <a:srgbClr val="6639B7"/>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0"/>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376258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Number slide #10">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5"/>
            <a:ext cx="9215824" cy="2050585"/>
          </a:xfrm>
          <a:prstGeom prst="rect">
            <a:avLst/>
          </a:prstGeom>
        </p:spPr>
      </p:pic>
    </p:spTree>
    <p:extLst>
      <p:ext uri="{BB962C8B-B14F-4D97-AF65-F5344CB8AC3E}">
        <p14:creationId xmlns:p14="http://schemas.microsoft.com/office/powerpoint/2010/main" val="38838460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Number slide #11">
    <p:bg>
      <p:bgPr>
        <a:solidFill>
          <a:srgbClr val="6639B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4"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69"/>
            <a:ext cx="9186488" cy="2052058"/>
          </a:xfrm>
          <a:prstGeom prst="rect">
            <a:avLst/>
          </a:prstGeom>
        </p:spPr>
      </p:pic>
    </p:spTree>
    <p:extLst>
      <p:ext uri="{BB962C8B-B14F-4D97-AF65-F5344CB8AC3E}">
        <p14:creationId xmlns:p14="http://schemas.microsoft.com/office/powerpoint/2010/main" val="4277689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Number slide #12">
    <p:bg>
      <p:bgPr>
        <a:solidFill>
          <a:srgbClr val="6639B7"/>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7"/>
            <a:ext cx="9186488" cy="2023306"/>
          </a:xfrm>
          <a:prstGeom prst="rect">
            <a:avLst/>
          </a:prstGeom>
        </p:spPr>
      </p:pic>
    </p:spTree>
    <p:extLst>
      <p:ext uri="{BB962C8B-B14F-4D97-AF65-F5344CB8AC3E}">
        <p14:creationId xmlns:p14="http://schemas.microsoft.com/office/powerpoint/2010/main" val="21335495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4_Number slide #4">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58584"/>
            <a:ext cx="9186488" cy="2026332"/>
          </a:xfrm>
          <a:prstGeom prst="rect">
            <a:avLst/>
          </a:prstGeom>
        </p:spPr>
      </p:pic>
    </p:spTree>
    <p:extLst>
      <p:ext uri="{BB962C8B-B14F-4D97-AF65-F5344CB8AC3E}">
        <p14:creationId xmlns:p14="http://schemas.microsoft.com/office/powerpoint/2010/main" val="126558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spTree>
    <p:extLst>
      <p:ext uri="{BB962C8B-B14F-4D97-AF65-F5344CB8AC3E}">
        <p14:creationId xmlns:p14="http://schemas.microsoft.com/office/powerpoint/2010/main" val="15831762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Number slide #16">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2567712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Number slide #17">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09"/>
            <a:ext cx="9204416" cy="2024482"/>
          </a:xfrm>
          <a:prstGeom prst="rect">
            <a:avLst/>
          </a:prstGeom>
        </p:spPr>
      </p:pic>
    </p:spTree>
    <p:extLst>
      <p:ext uri="{BB962C8B-B14F-4D97-AF65-F5344CB8AC3E}">
        <p14:creationId xmlns:p14="http://schemas.microsoft.com/office/powerpoint/2010/main" val="26049762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Number slide #18">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69"/>
            <a:ext cx="9204416" cy="2052058"/>
          </a:xfrm>
          <a:prstGeom prst="rect">
            <a:avLst/>
          </a:prstGeom>
        </p:spPr>
      </p:pic>
    </p:spTree>
    <p:extLst>
      <p:ext uri="{BB962C8B-B14F-4D97-AF65-F5344CB8AC3E}">
        <p14:creationId xmlns:p14="http://schemas.microsoft.com/office/powerpoint/2010/main" val="2053289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Number slide #19">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39"/>
            <a:ext cx="9204416" cy="2051717"/>
          </a:xfrm>
          <a:prstGeom prst="rect">
            <a:avLst/>
          </a:prstGeom>
        </p:spPr>
      </p:pic>
    </p:spTree>
    <p:extLst>
      <p:ext uri="{BB962C8B-B14F-4D97-AF65-F5344CB8AC3E}">
        <p14:creationId xmlns:p14="http://schemas.microsoft.com/office/powerpoint/2010/main" val="1352968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Number slide #20">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1"/>
            <a:ext cx="9204416" cy="2042738"/>
          </a:xfrm>
          <a:prstGeom prst="rect">
            <a:avLst/>
          </a:prstGeom>
        </p:spPr>
      </p:pic>
    </p:spTree>
    <p:extLst>
      <p:ext uri="{BB962C8B-B14F-4D97-AF65-F5344CB8AC3E}">
        <p14:creationId xmlns:p14="http://schemas.microsoft.com/office/powerpoint/2010/main" val="2946885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4"/>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5"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1"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09"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0"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0"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1"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1"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7"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486215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7_Title Slide text only">
    <p:bg bwMode="gray">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5"/>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7"/>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6" y="1377262"/>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6" y="206365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1" y="278360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6" y="352800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79" y="424374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5336700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8_Title Slide text only">
    <p:bg bwMode="gray">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4"/>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6"/>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3" y="421767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2" y="13741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7" y="20665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1" y="2766048"/>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3" y="349051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9261650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4_Title Slide text only">
    <p:bg bwMode="gray">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1" y="105542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1" y="184492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1" y="264802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1" y="342820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1" y="420673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0" y="105970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0" y="184920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2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7161986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1"/>
            <a:ext cx="9166852" cy="2024818"/>
          </a:xfrm>
          <a:prstGeom prst="rect">
            <a:avLst/>
          </a:prstGeom>
          <a:noFill/>
          <a:ln>
            <a:noFill/>
          </a:ln>
        </p:spPr>
      </p:pic>
    </p:spTree>
    <p:extLst>
      <p:ext uri="{BB962C8B-B14F-4D97-AF65-F5344CB8AC3E}">
        <p14:creationId xmlns:p14="http://schemas.microsoft.com/office/powerpoint/2010/main" val="60052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3414356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5"/>
            <a:ext cx="9192464" cy="2050585"/>
          </a:xfrm>
          <a:prstGeom prst="rect">
            <a:avLst/>
          </a:prstGeom>
        </p:spPr>
      </p:pic>
    </p:spTree>
    <p:extLst>
      <p:ext uri="{BB962C8B-B14F-4D97-AF65-F5344CB8AC3E}">
        <p14:creationId xmlns:p14="http://schemas.microsoft.com/office/powerpoint/2010/main" val="38853144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09887"/>
            <a:ext cx="9180512" cy="2051717"/>
          </a:xfrm>
          <a:prstGeom prst="rect">
            <a:avLst/>
          </a:prstGeom>
        </p:spPr>
      </p:pic>
    </p:spTree>
    <p:extLst>
      <p:ext uri="{BB962C8B-B14F-4D97-AF65-F5344CB8AC3E}">
        <p14:creationId xmlns:p14="http://schemas.microsoft.com/office/powerpoint/2010/main" val="36556031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4"/>
            <a:ext cx="9180512" cy="2024818"/>
          </a:xfrm>
          <a:prstGeom prst="rect">
            <a:avLst/>
          </a:prstGeom>
        </p:spPr>
      </p:pic>
    </p:spTree>
    <p:extLst>
      <p:ext uri="{BB962C8B-B14F-4D97-AF65-F5344CB8AC3E}">
        <p14:creationId xmlns:p14="http://schemas.microsoft.com/office/powerpoint/2010/main" val="6272357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35288427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_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22689905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6"/>
            <a:ext cx="9186488" cy="2023306"/>
          </a:xfrm>
          <a:prstGeom prst="rect">
            <a:avLst/>
          </a:prstGeom>
        </p:spPr>
      </p:pic>
    </p:spTree>
    <p:extLst>
      <p:ext uri="{BB962C8B-B14F-4D97-AF65-F5344CB8AC3E}">
        <p14:creationId xmlns:p14="http://schemas.microsoft.com/office/powerpoint/2010/main" val="11700434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5345705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Number slide #8">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5"/>
            <a:ext cx="9186488" cy="2050545"/>
          </a:xfrm>
          <a:prstGeom prst="rect">
            <a:avLst/>
          </a:prstGeom>
        </p:spPr>
      </p:pic>
    </p:spTree>
    <p:extLst>
      <p:ext uri="{BB962C8B-B14F-4D97-AF65-F5344CB8AC3E}">
        <p14:creationId xmlns:p14="http://schemas.microsoft.com/office/powerpoint/2010/main" val="1329218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0"/>
            <a:ext cx="9204416" cy="2048653"/>
          </a:xfrm>
          <a:prstGeom prst="rect">
            <a:avLst/>
          </a:prstGeom>
        </p:spPr>
      </p:pic>
    </p:spTree>
    <p:extLst>
      <p:ext uri="{BB962C8B-B14F-4D97-AF65-F5344CB8AC3E}">
        <p14:creationId xmlns:p14="http://schemas.microsoft.com/office/powerpoint/2010/main" val="31401970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Number slide #9">
    <p:bg>
      <p:bgPr>
        <a:solidFill>
          <a:srgbClr val="0066A1"/>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0"/>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19599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23131709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Number slide #10">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5"/>
            <a:ext cx="9215824" cy="2050585"/>
          </a:xfrm>
          <a:prstGeom prst="rect">
            <a:avLst/>
          </a:prstGeom>
        </p:spPr>
      </p:pic>
    </p:spTree>
    <p:extLst>
      <p:ext uri="{BB962C8B-B14F-4D97-AF65-F5344CB8AC3E}">
        <p14:creationId xmlns:p14="http://schemas.microsoft.com/office/powerpoint/2010/main" val="38621283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4"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69"/>
            <a:ext cx="9186488" cy="2052058"/>
          </a:xfrm>
          <a:prstGeom prst="rect">
            <a:avLst/>
          </a:prstGeom>
        </p:spPr>
      </p:pic>
    </p:spTree>
    <p:extLst>
      <p:ext uri="{BB962C8B-B14F-4D97-AF65-F5344CB8AC3E}">
        <p14:creationId xmlns:p14="http://schemas.microsoft.com/office/powerpoint/2010/main" val="21493424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7"/>
            <a:ext cx="9186488" cy="2023306"/>
          </a:xfrm>
          <a:prstGeom prst="rect">
            <a:avLst/>
          </a:prstGeom>
        </p:spPr>
      </p:pic>
    </p:spTree>
    <p:extLst>
      <p:ext uri="{BB962C8B-B14F-4D97-AF65-F5344CB8AC3E}">
        <p14:creationId xmlns:p14="http://schemas.microsoft.com/office/powerpoint/2010/main" val="17832005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2_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58584"/>
            <a:ext cx="9186488" cy="2026332"/>
          </a:xfrm>
          <a:prstGeom prst="rect">
            <a:avLst/>
          </a:prstGeom>
        </p:spPr>
      </p:pic>
    </p:spTree>
    <p:extLst>
      <p:ext uri="{BB962C8B-B14F-4D97-AF65-F5344CB8AC3E}">
        <p14:creationId xmlns:p14="http://schemas.microsoft.com/office/powerpoint/2010/main" val="1512639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3247429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09"/>
            <a:ext cx="9204416" cy="2024482"/>
          </a:xfrm>
          <a:prstGeom prst="rect">
            <a:avLst/>
          </a:prstGeom>
        </p:spPr>
      </p:pic>
    </p:spTree>
    <p:extLst>
      <p:ext uri="{BB962C8B-B14F-4D97-AF65-F5344CB8AC3E}">
        <p14:creationId xmlns:p14="http://schemas.microsoft.com/office/powerpoint/2010/main" val="25900655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69"/>
            <a:ext cx="9204416" cy="2052058"/>
          </a:xfrm>
          <a:prstGeom prst="rect">
            <a:avLst/>
          </a:prstGeom>
        </p:spPr>
      </p:pic>
    </p:spTree>
    <p:extLst>
      <p:ext uri="{BB962C8B-B14F-4D97-AF65-F5344CB8AC3E}">
        <p14:creationId xmlns:p14="http://schemas.microsoft.com/office/powerpoint/2010/main" val="19872813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39"/>
            <a:ext cx="9204416" cy="2051717"/>
          </a:xfrm>
          <a:prstGeom prst="rect">
            <a:avLst/>
          </a:prstGeom>
        </p:spPr>
      </p:pic>
    </p:spTree>
    <p:extLst>
      <p:ext uri="{BB962C8B-B14F-4D97-AF65-F5344CB8AC3E}">
        <p14:creationId xmlns:p14="http://schemas.microsoft.com/office/powerpoint/2010/main" val="2065171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1"/>
            <a:ext cx="9204416" cy="2042738"/>
          </a:xfrm>
          <a:prstGeom prst="rect">
            <a:avLst/>
          </a:prstGeom>
        </p:spPr>
      </p:pic>
    </p:spTree>
    <p:extLst>
      <p:ext uri="{BB962C8B-B14F-4D97-AF65-F5344CB8AC3E}">
        <p14:creationId xmlns:p14="http://schemas.microsoft.com/office/powerpoint/2010/main" val="35988752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16488" y="123478"/>
            <a:ext cx="6946312"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090F0E-B50D-44E5-9761-761959909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874" y="4851247"/>
            <a:ext cx="1635224" cy="86075"/>
          </a:xfrm>
          <a:prstGeom prst="rect">
            <a:avLst/>
          </a:prstGeom>
        </p:spPr>
      </p:pic>
      <p:sp>
        <p:nvSpPr>
          <p:cNvPr id="10" name="Slide Number Placeholder 5">
            <a:extLst>
              <a:ext uri="{FF2B5EF4-FFF2-40B4-BE49-F238E27FC236}">
                <a16:creationId xmlns:a16="http://schemas.microsoft.com/office/drawing/2014/main" id="{208F811A-E3A9-4210-9A56-13D793C20287}"/>
              </a:ext>
            </a:extLst>
          </p:cNvPr>
          <p:cNvSpPr>
            <a:spLocks noGrp="1"/>
          </p:cNvSpPr>
          <p:nvPr>
            <p:ph type="sldNum" sz="quarter" idx="4"/>
          </p:nvPr>
        </p:nvSpPr>
        <p:spPr>
          <a:xfrm>
            <a:off x="4368854" y="4784153"/>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15667610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23131709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16488" y="123478"/>
            <a:ext cx="6946312" cy="720080"/>
          </a:xfrm>
        </p:spPr>
        <p:txBody>
          <a:bodyPr/>
          <a:lstStyle>
            <a:lvl1pPr>
              <a:defRPr/>
            </a:lvl1pPr>
          </a:lstStyle>
          <a:p>
            <a:r>
              <a:rPr lang="en-US" dirty="0"/>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8" name="Picture 7">
            <a:extLst>
              <a:ext uri="{FF2B5EF4-FFF2-40B4-BE49-F238E27FC236}">
                <a16:creationId xmlns:a16="http://schemas.microsoft.com/office/drawing/2014/main" id="{41981C78-2B3B-4732-9004-EE6C454165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874" y="4851247"/>
            <a:ext cx="1635224" cy="86075"/>
          </a:xfrm>
          <a:prstGeom prst="rect">
            <a:avLst/>
          </a:prstGeom>
        </p:spPr>
      </p:pic>
      <p:sp>
        <p:nvSpPr>
          <p:cNvPr id="10" name="Slide Number Placeholder 5">
            <a:extLst>
              <a:ext uri="{FF2B5EF4-FFF2-40B4-BE49-F238E27FC236}">
                <a16:creationId xmlns:a16="http://schemas.microsoft.com/office/drawing/2014/main" id="{DC5C5364-0548-48D7-8022-290A3F030330}"/>
              </a:ext>
            </a:extLst>
          </p:cNvPr>
          <p:cNvSpPr>
            <a:spLocks noGrp="1"/>
          </p:cNvSpPr>
          <p:nvPr>
            <p:ph type="sldNum" sz="quarter" idx="4"/>
          </p:nvPr>
        </p:nvSpPr>
        <p:spPr>
          <a:xfrm>
            <a:off x="4368854" y="4784153"/>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4279766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chemeClr val="bg1"/>
        </a:solidFill>
        <a:effectLst/>
      </p:bgPr>
    </p:bg>
    <p:spTree>
      <p:nvGrpSpPr>
        <p:cNvPr id="1" name=""/>
        <p:cNvGrpSpPr/>
        <p:nvPr/>
      </p:nvGrpSpPr>
      <p:grpSpPr>
        <a:xfrm>
          <a:off x="0" y="0"/>
          <a:ext cx="0" cy="0"/>
          <a:chOff x="0" y="0"/>
          <a:chExt cx="0" cy="0"/>
        </a:xfrm>
      </p:grpSpPr>
      <p:pic>
        <p:nvPicPr>
          <p:cNvPr id="5" name="Picture 4" descr="A close up of graphics&#10;&#10;Description automatically generated">
            <a:extLst>
              <a:ext uri="{FF2B5EF4-FFF2-40B4-BE49-F238E27FC236}">
                <a16:creationId xmlns:a16="http://schemas.microsoft.com/office/drawing/2014/main" id="{B99BEE28-BC9E-3E46-AD93-5D4C1EEF7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1899EF4-BA27-C74C-A865-945540C5360A}"/>
              </a:ext>
            </a:extLst>
          </p:cNvPr>
          <p:cNvSpPr txBox="1"/>
          <p:nvPr userDrawn="1"/>
        </p:nvSpPr>
        <p:spPr>
          <a:xfrm>
            <a:off x="1447800" y="1657350"/>
            <a:ext cx="3935942" cy="197746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66A1"/>
                </a:solidFill>
                <a:latin typeface="Verdana" panose="020B0604030504040204" pitchFamily="34" charset="0"/>
                <a:ea typeface="Verdana" panose="020B0604030504040204" pitchFamily="34" charset="0"/>
                <a:cs typeface="Verdana" panose="020B0604030504040204" pitchFamily="34" charset="0"/>
              </a:rPr>
              <a:t>Thanks</a:t>
            </a:r>
            <a:b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For more information please contact:</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T+ 33 1 98765432</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F+ 33 1 88888888</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M+ 33 6 44445678</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firstname.lastname@atos.net</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p>
        </p:txBody>
      </p:sp>
      <p:sp>
        <p:nvSpPr>
          <p:cNvPr id="6" name="Rectangle 5">
            <a:extLst>
              <a:ext uri="{FF2B5EF4-FFF2-40B4-BE49-F238E27FC236}">
                <a16:creationId xmlns:a16="http://schemas.microsoft.com/office/drawing/2014/main" id="{097875D7-C09B-2E4A-B9CE-A1A1B6298BEA}"/>
              </a:ext>
            </a:extLst>
          </p:cNvPr>
          <p:cNvSpPr/>
          <p:nvPr userDrawn="1"/>
        </p:nvSpPr>
        <p:spPr>
          <a:xfrm>
            <a:off x="371474" y="4101264"/>
            <a:ext cx="4048126" cy="707886"/>
          </a:xfrm>
          <a:prstGeom prst="rect">
            <a:avLst/>
          </a:prstGeom>
        </p:spPr>
        <p:txBody>
          <a:bodyPr wrap="square" lIns="0" rIns="0">
            <a:spAutoFit/>
          </a:bodyPr>
          <a:lstStyle/>
          <a:p>
            <a:pPr marL="0" marR="0" lvl="0" indent="0" algn="l" defTabSz="914400" rtl="0" eaLnBrk="1" fontAlgn="auto" latinLnBrk="0" hangingPunct="1">
              <a:lnSpc>
                <a:spcPct val="100000"/>
              </a:lnSpc>
              <a:spcBef>
                <a:spcPct val="20000"/>
              </a:spcBef>
              <a:spcAft>
                <a:spcPts val="0"/>
              </a:spcAft>
              <a:buClr>
                <a:srgbClr val="0066A1"/>
              </a:buClr>
              <a:buSzTx/>
              <a:buFontTx/>
              <a:buNone/>
              <a:tabLst/>
              <a:defRPr/>
            </a:pP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Atos, the Atos logo, </a:t>
            </a:r>
            <a:r>
              <a:rPr kumimoji="0" lang="en-US" sz="800" b="0" i="0" u="none" strike="noStrike" kern="1200" cap="none" spc="0" normalizeH="0" baseline="0" noProof="0" dirty="0" err="1">
                <a:ln>
                  <a:noFill/>
                </a:ln>
                <a:solidFill>
                  <a:schemeClr val="tx1"/>
                </a:solidFill>
                <a:effectLst/>
                <a:uLnTx/>
                <a:uFillTx/>
                <a:latin typeface="Verdana" pitchFamily="34" charset="0"/>
                <a:ea typeface="Verdana" pitchFamily="34" charset="0"/>
                <a:cs typeface="Verdana" pitchFamily="34" charset="0"/>
              </a:rPr>
              <a:t>Atos|Syntel</a:t>
            </a: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and Unify are registered trademarks of the Atos group. March 2020. © 2020 Atos. Confidential information owned by Atos, to be used by the recipient only. This document, or any part of it, may not be reproduced, copied, circulated and/or distributed nor quoted without prior written approval from Atos.</a:t>
            </a:r>
          </a:p>
        </p:txBody>
      </p:sp>
    </p:spTree>
    <p:extLst>
      <p:ext uri="{BB962C8B-B14F-4D97-AF65-F5344CB8AC3E}">
        <p14:creationId xmlns:p14="http://schemas.microsoft.com/office/powerpoint/2010/main" val="16775568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gray">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BEE28-BC9E-3E46-AD93-5D4C1EEF7F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1899EF4-BA27-C74C-A865-945540C5360A}"/>
              </a:ext>
            </a:extLst>
          </p:cNvPr>
          <p:cNvSpPr txBox="1"/>
          <p:nvPr userDrawn="1"/>
        </p:nvSpPr>
        <p:spPr>
          <a:xfrm>
            <a:off x="1447800" y="1657350"/>
            <a:ext cx="3935942" cy="17620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Thanks</a:t>
            </a:r>
            <a:b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For more information please contact:</a:t>
            </a: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Victoria Dennett</a:t>
            </a: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Victoria.dennett@atos.net</a:t>
            </a:r>
          </a:p>
          <a:p>
            <a:endParaRPr lang="en-US" sz="1400" dirty="0"/>
          </a:p>
        </p:txBody>
      </p:sp>
      <p:sp>
        <p:nvSpPr>
          <p:cNvPr id="6" name="Rectangle 5">
            <a:extLst>
              <a:ext uri="{FF2B5EF4-FFF2-40B4-BE49-F238E27FC236}">
                <a16:creationId xmlns:a16="http://schemas.microsoft.com/office/drawing/2014/main" id="{097875D7-C09B-2E4A-B9CE-A1A1B6298BEA}"/>
              </a:ext>
            </a:extLst>
          </p:cNvPr>
          <p:cNvSpPr/>
          <p:nvPr userDrawn="1"/>
        </p:nvSpPr>
        <p:spPr>
          <a:xfrm>
            <a:off x="371474" y="4101264"/>
            <a:ext cx="4048126" cy="707886"/>
          </a:xfrm>
          <a:prstGeom prst="rect">
            <a:avLst/>
          </a:prstGeom>
        </p:spPr>
        <p:txBody>
          <a:bodyPr wrap="square" lIns="0" rIns="0">
            <a:spAutoFit/>
          </a:bodyPr>
          <a:lstStyle/>
          <a:p>
            <a:pPr marL="0" marR="0" lvl="0" indent="0" algn="l" defTabSz="914400" rtl="0" eaLnBrk="1" fontAlgn="auto" latinLnBrk="0" hangingPunct="1">
              <a:lnSpc>
                <a:spcPct val="100000"/>
              </a:lnSpc>
              <a:spcBef>
                <a:spcPct val="20000"/>
              </a:spcBef>
              <a:spcAft>
                <a:spcPts val="0"/>
              </a:spcAft>
              <a:buClr>
                <a:srgbClr val="0066A1"/>
              </a:buClr>
              <a:buSzTx/>
              <a:buFontTx/>
              <a:buNone/>
              <a:tabLst/>
              <a:defRPr/>
            </a:pP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Atos, the Atos logo, </a:t>
            </a:r>
            <a:r>
              <a:rPr kumimoji="0" lang="en-US" sz="800" b="0" i="0" u="none" strike="noStrike" kern="1200" cap="none" spc="0" normalizeH="0" baseline="0" noProof="0" dirty="0" err="1">
                <a:ln>
                  <a:noFill/>
                </a:ln>
                <a:solidFill>
                  <a:schemeClr val="tx1"/>
                </a:solidFill>
                <a:effectLst/>
                <a:uLnTx/>
                <a:uFillTx/>
                <a:latin typeface="Verdana" pitchFamily="34" charset="0"/>
                <a:ea typeface="Verdana" pitchFamily="34" charset="0"/>
                <a:cs typeface="Verdana" pitchFamily="34" charset="0"/>
              </a:rPr>
              <a:t>Atos|Syntel</a:t>
            </a: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and Unify are registered trademarks of the Atos group. March 2020. © 2020 Atos. Confidential information owned by Atos, to be used by the recipient only. This document, or any part of it, may not be reproduced, copied, circulated and/or distributed nor quoted without prior written approval from Atos.</a:t>
            </a:r>
          </a:p>
        </p:txBody>
      </p:sp>
    </p:spTree>
    <p:extLst>
      <p:ext uri="{BB962C8B-B14F-4D97-AF65-F5344CB8AC3E}">
        <p14:creationId xmlns:p14="http://schemas.microsoft.com/office/powerpoint/2010/main" val="4892053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Title Slide text only">
    <p:bg bwMode="gray">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CEAFD-DB3D-E94E-AC97-5E9F0A9045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3" name="Text Placeholder 42">
            <a:extLst>
              <a:ext uri="{FF2B5EF4-FFF2-40B4-BE49-F238E27FC236}">
                <a16:creationId xmlns:a16="http://schemas.microsoft.com/office/drawing/2014/main" id="{AFE9F45D-5D6E-4482-84FB-4D9B1150A469}"/>
              </a:ext>
            </a:extLst>
          </p:cNvPr>
          <p:cNvSpPr>
            <a:spLocks noGrp="1"/>
          </p:cNvSpPr>
          <p:nvPr>
            <p:ph type="body" sz="quarter" idx="12" hasCustomPrompt="1"/>
          </p:nvPr>
        </p:nvSpPr>
        <p:spPr>
          <a:xfrm>
            <a:off x="1295152" y="1845310"/>
            <a:ext cx="4416551" cy="792833"/>
          </a:xfrm>
        </p:spPr>
        <p:txBody>
          <a:bodyPr/>
          <a:lstStyle>
            <a:lvl1pPr marL="0" marR="0" indent="0" algn="l" defTabSz="914378" rtl="0" eaLnBrk="1" fontAlgn="auto" latinLnBrk="0" hangingPunct="1">
              <a:lnSpc>
                <a:spcPct val="100000"/>
              </a:lnSpc>
              <a:spcBef>
                <a:spcPct val="20000"/>
              </a:spcBef>
              <a:spcAft>
                <a:spcPts val="0"/>
              </a:spcAft>
              <a:buClr>
                <a:srgbClr val="0066A1"/>
              </a:buClr>
              <a:buSzTx/>
              <a:buFontTx/>
              <a:buNone/>
              <a:tabLst/>
              <a:defRPr lang="en-GB" sz="3200" b="0" i="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IT Challenge 2021</a:t>
            </a:r>
          </a:p>
        </p:txBody>
      </p:sp>
      <p:sp>
        <p:nvSpPr>
          <p:cNvPr id="11" name="Text Placeholder 42">
            <a:extLst>
              <a:ext uri="{FF2B5EF4-FFF2-40B4-BE49-F238E27FC236}">
                <a16:creationId xmlns:a16="http://schemas.microsoft.com/office/drawing/2014/main" id="{4103FC14-9E33-B74E-A4E9-35BE40079C66}"/>
              </a:ext>
            </a:extLst>
          </p:cNvPr>
          <p:cNvSpPr>
            <a:spLocks noGrp="1"/>
          </p:cNvSpPr>
          <p:nvPr>
            <p:ph type="body" sz="quarter" idx="13" hasCustomPrompt="1"/>
          </p:nvPr>
        </p:nvSpPr>
        <p:spPr>
          <a:xfrm>
            <a:off x="1295152" y="2578100"/>
            <a:ext cx="4416551" cy="792833"/>
          </a:xfrm>
        </p:spPr>
        <p:txBody>
          <a:bodyPr/>
          <a:lstStyle>
            <a:lvl1pPr marL="0" marR="0" indent="0" algn="l" defTabSz="914378" rtl="0" eaLnBrk="1" fontAlgn="auto" latinLnBrk="0" hangingPunct="1">
              <a:lnSpc>
                <a:spcPct val="100000"/>
              </a:lnSpc>
              <a:spcBef>
                <a:spcPct val="20000"/>
              </a:spcBef>
              <a:spcAft>
                <a:spcPts val="0"/>
              </a:spcAft>
              <a:buClr>
                <a:srgbClr val="0066A1"/>
              </a:buClr>
              <a:buSzTx/>
              <a:buFontTx/>
              <a:buNone/>
              <a:tabLst/>
              <a:defRPr lang="en-GB" sz="2000" b="0" i="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How Digital can </a:t>
            </a:r>
            <a:br>
              <a:rPr lang="en-GB" dirty="0">
                <a:effectLst/>
                <a:latin typeface="Stag Sans Light" panose="020B0303040000020004" pitchFamily="34" charset="77"/>
              </a:rPr>
            </a:br>
            <a:r>
              <a:rPr lang="en-GB" dirty="0">
                <a:effectLst/>
                <a:latin typeface="Stag Sans Light" panose="020B0303040000020004" pitchFamily="34" charset="77"/>
              </a:rPr>
              <a:t>decarbonize non Digital </a:t>
            </a:r>
          </a:p>
        </p:txBody>
      </p:sp>
    </p:spTree>
    <p:extLst>
      <p:ext uri="{BB962C8B-B14F-4D97-AF65-F5344CB8AC3E}">
        <p14:creationId xmlns:p14="http://schemas.microsoft.com/office/powerpoint/2010/main" val="1766596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Title Slide text only">
    <p:bg bwMode="gray">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BDCEAFD-DB3D-E94E-AC97-5E9F0A904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Text Placeholder 42">
            <a:extLst>
              <a:ext uri="{FF2B5EF4-FFF2-40B4-BE49-F238E27FC236}">
                <a16:creationId xmlns:a16="http://schemas.microsoft.com/office/drawing/2014/main" id="{AFE9F45D-5D6E-4482-84FB-4D9B1150A469}"/>
              </a:ext>
            </a:extLst>
          </p:cNvPr>
          <p:cNvSpPr>
            <a:spLocks noGrp="1"/>
          </p:cNvSpPr>
          <p:nvPr>
            <p:ph type="body" sz="quarter" idx="12" hasCustomPrompt="1"/>
          </p:nvPr>
        </p:nvSpPr>
        <p:spPr>
          <a:xfrm>
            <a:off x="1295152" y="1845310"/>
            <a:ext cx="4416551" cy="792833"/>
          </a:xfrm>
        </p:spPr>
        <p:txBody>
          <a:bodyPr/>
          <a:lstStyle>
            <a:lvl1pPr marL="0" marR="0" indent="0" algn="l" defTabSz="914378" rtl="0" eaLnBrk="1" fontAlgn="auto" latinLnBrk="0" hangingPunct="1">
              <a:lnSpc>
                <a:spcPct val="100000"/>
              </a:lnSpc>
              <a:spcBef>
                <a:spcPct val="20000"/>
              </a:spcBef>
              <a:spcAft>
                <a:spcPts val="0"/>
              </a:spcAft>
              <a:buClr>
                <a:srgbClr val="0066A1"/>
              </a:buClr>
              <a:buSzTx/>
              <a:buFontTx/>
              <a:buNone/>
              <a:tabLst/>
              <a:defRPr lang="en-GB" sz="3200" b="0" i="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IT Challenge 2021</a:t>
            </a:r>
          </a:p>
        </p:txBody>
      </p:sp>
      <p:sp>
        <p:nvSpPr>
          <p:cNvPr id="11" name="Text Placeholder 42">
            <a:extLst>
              <a:ext uri="{FF2B5EF4-FFF2-40B4-BE49-F238E27FC236}">
                <a16:creationId xmlns:a16="http://schemas.microsoft.com/office/drawing/2014/main" id="{4103FC14-9E33-B74E-A4E9-35BE40079C66}"/>
              </a:ext>
            </a:extLst>
          </p:cNvPr>
          <p:cNvSpPr>
            <a:spLocks noGrp="1"/>
          </p:cNvSpPr>
          <p:nvPr>
            <p:ph type="body" sz="quarter" idx="13" hasCustomPrompt="1"/>
          </p:nvPr>
        </p:nvSpPr>
        <p:spPr>
          <a:xfrm>
            <a:off x="1295152" y="2578100"/>
            <a:ext cx="4416551" cy="792833"/>
          </a:xfrm>
        </p:spPr>
        <p:txBody>
          <a:bodyPr/>
          <a:lstStyle>
            <a:lvl1pPr marL="0" marR="0" indent="0" algn="l" defTabSz="914378" rtl="0" eaLnBrk="1" fontAlgn="auto" latinLnBrk="0" hangingPunct="1">
              <a:lnSpc>
                <a:spcPct val="100000"/>
              </a:lnSpc>
              <a:spcBef>
                <a:spcPct val="20000"/>
              </a:spcBef>
              <a:spcAft>
                <a:spcPts val="0"/>
              </a:spcAft>
              <a:buClr>
                <a:srgbClr val="0066A1"/>
              </a:buClr>
              <a:buSzTx/>
              <a:buFontTx/>
              <a:buNone/>
              <a:tabLst/>
              <a:defRPr lang="en-GB" sz="2000" b="0" i="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How Digital can </a:t>
            </a:r>
            <a:br>
              <a:rPr lang="en-GB" dirty="0">
                <a:effectLst/>
                <a:latin typeface="Stag Sans Light" panose="020B0303040000020004" pitchFamily="34" charset="77"/>
              </a:rPr>
            </a:br>
            <a:r>
              <a:rPr lang="en-GB" dirty="0">
                <a:effectLst/>
                <a:latin typeface="Stag Sans Light" panose="020B0303040000020004" pitchFamily="34" charset="77"/>
              </a:rPr>
              <a:t>decarbonize non Digital </a:t>
            </a:r>
          </a:p>
        </p:txBody>
      </p:sp>
    </p:spTree>
    <p:extLst>
      <p:ext uri="{BB962C8B-B14F-4D97-AF65-F5344CB8AC3E}">
        <p14:creationId xmlns:p14="http://schemas.microsoft.com/office/powerpoint/2010/main" val="162482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AFD8"/>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5"/>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6"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2"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10"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1"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1"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2"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2"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8"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9151697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4_Title Slide text only">
    <p:bg bwMode="gray">
      <p:bgPr>
        <a:solidFill>
          <a:srgbClr val="00AFD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6"/>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8"/>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7" y="137726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7" y="2063651"/>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2" y="278361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7" y="352800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80" y="424374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6655176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5_Title Slide text only">
    <p:bg bwMode="gray">
      <p:bgPr>
        <a:solidFill>
          <a:srgbClr val="00AFD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5"/>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7"/>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4" y="421767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3" y="13741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8" y="20665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2" y="276604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4" y="349051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0599713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6_Title Slide text only">
    <p:bg bwMode="gray">
      <p:bgPr>
        <a:solidFill>
          <a:srgbClr val="00AFD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2" y="105542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2" y="184492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2" y="264802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2" y="342820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2" y="420674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1" y="105970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1" y="1849208"/>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3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2382641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7_Number slide #4">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2"/>
            <a:ext cx="9166852" cy="2024818"/>
          </a:xfrm>
          <a:prstGeom prst="rect">
            <a:avLst/>
          </a:prstGeom>
          <a:noFill/>
          <a:ln>
            <a:noFill/>
          </a:ln>
        </p:spPr>
      </p:pic>
    </p:spTree>
    <p:extLst>
      <p:ext uri="{BB962C8B-B14F-4D97-AF65-F5344CB8AC3E}">
        <p14:creationId xmlns:p14="http://schemas.microsoft.com/office/powerpoint/2010/main" val="401627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9"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72" y="1560265"/>
            <a:ext cx="9197784" cy="2022969"/>
          </a:xfrm>
          <a:prstGeom prst="rect">
            <a:avLst/>
          </a:prstGeom>
        </p:spPr>
      </p:pic>
    </p:spTree>
    <p:extLst>
      <p:ext uri="{BB962C8B-B14F-4D97-AF65-F5344CB8AC3E}">
        <p14:creationId xmlns:p14="http://schemas.microsoft.com/office/powerpoint/2010/main" val="27806259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Number slide #7">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6"/>
            <a:ext cx="9192464" cy="2050585"/>
          </a:xfrm>
          <a:prstGeom prst="rect">
            <a:avLst/>
          </a:prstGeom>
        </p:spPr>
      </p:pic>
    </p:spTree>
    <p:extLst>
      <p:ext uri="{BB962C8B-B14F-4D97-AF65-F5344CB8AC3E}">
        <p14:creationId xmlns:p14="http://schemas.microsoft.com/office/powerpoint/2010/main" val="29947568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7_Number slide #1">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09888"/>
            <a:ext cx="9180512" cy="2051717"/>
          </a:xfrm>
          <a:prstGeom prst="rect">
            <a:avLst/>
          </a:prstGeom>
        </p:spPr>
      </p:pic>
    </p:spTree>
    <p:extLst>
      <p:ext uri="{BB962C8B-B14F-4D97-AF65-F5344CB8AC3E}">
        <p14:creationId xmlns:p14="http://schemas.microsoft.com/office/powerpoint/2010/main" val="13246358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4_Number slide #3">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5"/>
            <a:ext cx="9180512" cy="2024818"/>
          </a:xfrm>
          <a:prstGeom prst="rect">
            <a:avLst/>
          </a:prstGeom>
        </p:spPr>
      </p:pic>
    </p:spTree>
    <p:extLst>
      <p:ext uri="{BB962C8B-B14F-4D97-AF65-F5344CB8AC3E}">
        <p14:creationId xmlns:p14="http://schemas.microsoft.com/office/powerpoint/2010/main" val="30323600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8_Number slide #1">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16796691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8_Number slide #7">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2651256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4_Number slide #6">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7"/>
            <a:ext cx="9186488" cy="2023306"/>
          </a:xfrm>
          <a:prstGeom prst="rect">
            <a:avLst/>
          </a:prstGeom>
        </p:spPr>
      </p:pic>
    </p:spTree>
    <p:extLst>
      <p:ext uri="{BB962C8B-B14F-4D97-AF65-F5344CB8AC3E}">
        <p14:creationId xmlns:p14="http://schemas.microsoft.com/office/powerpoint/2010/main" val="1618706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4_Number slide #5">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27478485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4_Number slide #8">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6"/>
            <a:ext cx="9186488" cy="2050545"/>
          </a:xfrm>
          <a:prstGeom prst="rect">
            <a:avLst/>
          </a:prstGeom>
        </p:spPr>
      </p:pic>
    </p:spTree>
    <p:extLst>
      <p:ext uri="{BB962C8B-B14F-4D97-AF65-F5344CB8AC3E}">
        <p14:creationId xmlns:p14="http://schemas.microsoft.com/office/powerpoint/2010/main" val="6985051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Number slide #2">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1"/>
            <a:ext cx="9204416" cy="2048653"/>
          </a:xfrm>
          <a:prstGeom prst="rect">
            <a:avLst/>
          </a:prstGeom>
        </p:spPr>
      </p:pic>
    </p:spTree>
    <p:extLst>
      <p:ext uri="{BB962C8B-B14F-4D97-AF65-F5344CB8AC3E}">
        <p14:creationId xmlns:p14="http://schemas.microsoft.com/office/powerpoint/2010/main" val="27877427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4_Number slide #9">
    <p:bg>
      <p:bgPr>
        <a:solidFill>
          <a:srgbClr val="00AFD8"/>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1"/>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9973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1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05"/>
            <a:ext cx="9186488" cy="2050585"/>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4_Number slide #10">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6"/>
            <a:ext cx="9215824" cy="2050585"/>
          </a:xfrm>
          <a:prstGeom prst="rect">
            <a:avLst/>
          </a:prstGeom>
        </p:spPr>
      </p:pic>
    </p:spTree>
    <p:extLst>
      <p:ext uri="{BB962C8B-B14F-4D97-AF65-F5344CB8AC3E}">
        <p14:creationId xmlns:p14="http://schemas.microsoft.com/office/powerpoint/2010/main" val="2439919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3_Number slide #11">
    <p:bg>
      <p:bgPr>
        <a:solidFill>
          <a:srgbClr val="00AFD8"/>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5"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70"/>
            <a:ext cx="9186488" cy="2052058"/>
          </a:xfrm>
          <a:prstGeom prst="rect">
            <a:avLst/>
          </a:prstGeom>
        </p:spPr>
      </p:pic>
    </p:spTree>
    <p:extLst>
      <p:ext uri="{BB962C8B-B14F-4D97-AF65-F5344CB8AC3E}">
        <p14:creationId xmlns:p14="http://schemas.microsoft.com/office/powerpoint/2010/main" val="36518525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_Number slide #12">
    <p:bg>
      <p:bgPr>
        <a:solidFill>
          <a:srgbClr val="00AFD8"/>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8"/>
            <a:ext cx="9186488" cy="2023306"/>
          </a:xfrm>
          <a:prstGeom prst="rect">
            <a:avLst/>
          </a:prstGeom>
        </p:spPr>
      </p:pic>
    </p:spTree>
    <p:extLst>
      <p:ext uri="{BB962C8B-B14F-4D97-AF65-F5344CB8AC3E}">
        <p14:creationId xmlns:p14="http://schemas.microsoft.com/office/powerpoint/2010/main" val="37135059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8_Number slide #4">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8584"/>
            <a:ext cx="9186488" cy="2026332"/>
          </a:xfrm>
          <a:prstGeom prst="rect">
            <a:avLst/>
          </a:prstGeom>
        </p:spPr>
      </p:pic>
    </p:spTree>
    <p:extLst>
      <p:ext uri="{BB962C8B-B14F-4D97-AF65-F5344CB8AC3E}">
        <p14:creationId xmlns:p14="http://schemas.microsoft.com/office/powerpoint/2010/main" val="33123980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3_Number slide #16">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1410034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3_Number slide #17">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10"/>
            <a:ext cx="9204416" cy="2024482"/>
          </a:xfrm>
          <a:prstGeom prst="rect">
            <a:avLst/>
          </a:prstGeom>
        </p:spPr>
      </p:pic>
    </p:spTree>
    <p:extLst>
      <p:ext uri="{BB962C8B-B14F-4D97-AF65-F5344CB8AC3E}">
        <p14:creationId xmlns:p14="http://schemas.microsoft.com/office/powerpoint/2010/main" val="121924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3_Number slide #18">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70"/>
            <a:ext cx="9204416" cy="2052058"/>
          </a:xfrm>
          <a:prstGeom prst="rect">
            <a:avLst/>
          </a:prstGeom>
        </p:spPr>
      </p:pic>
    </p:spTree>
    <p:extLst>
      <p:ext uri="{BB962C8B-B14F-4D97-AF65-F5344CB8AC3E}">
        <p14:creationId xmlns:p14="http://schemas.microsoft.com/office/powerpoint/2010/main" val="18863737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3_Number slide #19">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40"/>
            <a:ext cx="9204416" cy="2051717"/>
          </a:xfrm>
          <a:prstGeom prst="rect">
            <a:avLst/>
          </a:prstGeom>
        </p:spPr>
      </p:pic>
    </p:spTree>
    <p:extLst>
      <p:ext uri="{BB962C8B-B14F-4D97-AF65-F5344CB8AC3E}">
        <p14:creationId xmlns:p14="http://schemas.microsoft.com/office/powerpoint/2010/main" val="4899701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3_Number slide #20">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2"/>
            <a:ext cx="9204416" cy="2042738"/>
          </a:xfrm>
          <a:prstGeom prst="rect">
            <a:avLst/>
          </a:prstGeom>
        </p:spPr>
      </p:pic>
    </p:spTree>
    <p:extLst>
      <p:ext uri="{BB962C8B-B14F-4D97-AF65-F5344CB8AC3E}">
        <p14:creationId xmlns:p14="http://schemas.microsoft.com/office/powerpoint/2010/main" val="8475918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D71F85"/>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5"/>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6"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2"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10"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1"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1"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2"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2"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8"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49682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3769"/>
            <a:ext cx="9186488" cy="2052058"/>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1_Title Slide text only">
    <p:bg bwMode="gray">
      <p:bgPr>
        <a:solidFill>
          <a:srgbClr val="D71F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6"/>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8"/>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7" y="137726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7" y="2063651"/>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2" y="278361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7" y="352800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80" y="424374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41897635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2_Title Slide text only">
    <p:bg bwMode="gray">
      <p:bgPr>
        <a:solidFill>
          <a:srgbClr val="D71F8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5"/>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7"/>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4" y="421767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3" y="13741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8" y="20665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2" y="276604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4" y="349051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5302823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3_Title Slide text only">
    <p:bg bwMode="gray">
      <p:bgPr>
        <a:solidFill>
          <a:srgbClr val="D71F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2" y="105542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2" y="184492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2" y="264802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2" y="342820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2" y="420674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1" y="105970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1" y="1849208"/>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3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7556882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5_Number slide #4">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2"/>
            <a:ext cx="9166852" cy="2024818"/>
          </a:xfrm>
          <a:prstGeom prst="rect">
            <a:avLst/>
          </a:prstGeom>
          <a:noFill/>
          <a:ln>
            <a:noFill/>
          </a:ln>
        </p:spPr>
      </p:pic>
    </p:spTree>
    <p:extLst>
      <p:ext uri="{BB962C8B-B14F-4D97-AF65-F5344CB8AC3E}">
        <p14:creationId xmlns:p14="http://schemas.microsoft.com/office/powerpoint/2010/main" val="36000459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5_Number slide #7">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6"/>
            <a:ext cx="9192464" cy="2050585"/>
          </a:xfrm>
          <a:prstGeom prst="rect">
            <a:avLst/>
          </a:prstGeom>
        </p:spPr>
      </p:pic>
    </p:spTree>
    <p:extLst>
      <p:ext uri="{BB962C8B-B14F-4D97-AF65-F5344CB8AC3E}">
        <p14:creationId xmlns:p14="http://schemas.microsoft.com/office/powerpoint/2010/main" val="16818792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5_Number slide #1">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09888"/>
            <a:ext cx="9180512" cy="2051717"/>
          </a:xfrm>
          <a:prstGeom prst="rect">
            <a:avLst/>
          </a:prstGeom>
        </p:spPr>
      </p:pic>
    </p:spTree>
    <p:extLst>
      <p:ext uri="{BB962C8B-B14F-4D97-AF65-F5344CB8AC3E}">
        <p14:creationId xmlns:p14="http://schemas.microsoft.com/office/powerpoint/2010/main" val="1565329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3_Number slide #3">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5"/>
            <a:ext cx="9180512" cy="2024818"/>
          </a:xfrm>
          <a:prstGeom prst="rect">
            <a:avLst/>
          </a:prstGeom>
        </p:spPr>
      </p:pic>
    </p:spTree>
    <p:extLst>
      <p:ext uri="{BB962C8B-B14F-4D97-AF65-F5344CB8AC3E}">
        <p14:creationId xmlns:p14="http://schemas.microsoft.com/office/powerpoint/2010/main" val="31073694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6_Number slide #1">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4552713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6_Number slide #7">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41355370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3_Number slide #6">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7"/>
            <a:ext cx="9186488" cy="2023306"/>
          </a:xfrm>
          <a:prstGeom prst="rect">
            <a:avLst/>
          </a:prstGeom>
        </p:spPr>
      </p:pic>
    </p:spTree>
    <p:extLst>
      <p:ext uri="{BB962C8B-B14F-4D97-AF65-F5344CB8AC3E}">
        <p14:creationId xmlns:p14="http://schemas.microsoft.com/office/powerpoint/2010/main" val="296669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3_Number slide #5">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28834101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_Number slide #8">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6"/>
            <a:ext cx="9186488" cy="2050545"/>
          </a:xfrm>
          <a:prstGeom prst="rect">
            <a:avLst/>
          </a:prstGeom>
        </p:spPr>
      </p:pic>
    </p:spTree>
    <p:extLst>
      <p:ext uri="{BB962C8B-B14F-4D97-AF65-F5344CB8AC3E}">
        <p14:creationId xmlns:p14="http://schemas.microsoft.com/office/powerpoint/2010/main" val="1142526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_Number slide #2">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1"/>
            <a:ext cx="9204416" cy="2048653"/>
          </a:xfrm>
          <a:prstGeom prst="rect">
            <a:avLst/>
          </a:prstGeom>
        </p:spPr>
      </p:pic>
    </p:spTree>
    <p:extLst>
      <p:ext uri="{BB962C8B-B14F-4D97-AF65-F5344CB8AC3E}">
        <p14:creationId xmlns:p14="http://schemas.microsoft.com/office/powerpoint/2010/main" val="10401478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3_Number slide #9">
    <p:bg>
      <p:bgPr>
        <a:solidFill>
          <a:srgbClr val="D71F85"/>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1"/>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8723576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3_Number slide #10">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6"/>
            <a:ext cx="9215824" cy="2050585"/>
          </a:xfrm>
          <a:prstGeom prst="rect">
            <a:avLst/>
          </a:prstGeom>
        </p:spPr>
      </p:pic>
    </p:spTree>
    <p:extLst>
      <p:ext uri="{BB962C8B-B14F-4D97-AF65-F5344CB8AC3E}">
        <p14:creationId xmlns:p14="http://schemas.microsoft.com/office/powerpoint/2010/main" val="19228550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2_Number slide #11">
    <p:bg>
      <p:bgPr>
        <a:solidFill>
          <a:srgbClr val="D71F85"/>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5"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70"/>
            <a:ext cx="9186488" cy="2052058"/>
          </a:xfrm>
          <a:prstGeom prst="rect">
            <a:avLst/>
          </a:prstGeom>
        </p:spPr>
      </p:pic>
    </p:spTree>
    <p:extLst>
      <p:ext uri="{BB962C8B-B14F-4D97-AF65-F5344CB8AC3E}">
        <p14:creationId xmlns:p14="http://schemas.microsoft.com/office/powerpoint/2010/main" val="10987391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2_Number slide #12">
    <p:bg>
      <p:bgPr>
        <a:solidFill>
          <a:srgbClr val="D71F85"/>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8"/>
            <a:ext cx="9186488" cy="2023306"/>
          </a:xfrm>
          <a:prstGeom prst="rect">
            <a:avLst/>
          </a:prstGeom>
        </p:spPr>
      </p:pic>
    </p:spTree>
    <p:extLst>
      <p:ext uri="{BB962C8B-B14F-4D97-AF65-F5344CB8AC3E}">
        <p14:creationId xmlns:p14="http://schemas.microsoft.com/office/powerpoint/2010/main" val="20543367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6_Number slide #4">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8584"/>
            <a:ext cx="9186488" cy="2026332"/>
          </a:xfrm>
          <a:prstGeom prst="rect">
            <a:avLst/>
          </a:prstGeom>
        </p:spPr>
      </p:pic>
    </p:spTree>
    <p:extLst>
      <p:ext uri="{BB962C8B-B14F-4D97-AF65-F5344CB8AC3E}">
        <p14:creationId xmlns:p14="http://schemas.microsoft.com/office/powerpoint/2010/main" val="35446216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_Number slide #16">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21966302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2_Number slide #17">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10"/>
            <a:ext cx="9204416" cy="2024482"/>
          </a:xfrm>
          <a:prstGeom prst="rect">
            <a:avLst/>
          </a:prstGeom>
        </p:spPr>
      </p:pic>
    </p:spTree>
    <p:extLst>
      <p:ext uri="{BB962C8B-B14F-4D97-AF65-F5344CB8AC3E}">
        <p14:creationId xmlns:p14="http://schemas.microsoft.com/office/powerpoint/2010/main" val="152410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08993"/>
            <a:ext cx="8748000" cy="3510455"/>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7829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8584"/>
            <a:ext cx="9186488" cy="2026332"/>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_Number slide #18">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70"/>
            <a:ext cx="9204416" cy="2052058"/>
          </a:xfrm>
          <a:prstGeom prst="rect">
            <a:avLst/>
          </a:prstGeom>
        </p:spPr>
      </p:pic>
    </p:spTree>
    <p:extLst>
      <p:ext uri="{BB962C8B-B14F-4D97-AF65-F5344CB8AC3E}">
        <p14:creationId xmlns:p14="http://schemas.microsoft.com/office/powerpoint/2010/main" val="9407626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_Number slide #19">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40"/>
            <a:ext cx="9204416" cy="2051717"/>
          </a:xfrm>
          <a:prstGeom prst="rect">
            <a:avLst/>
          </a:prstGeom>
        </p:spPr>
      </p:pic>
    </p:spTree>
    <p:extLst>
      <p:ext uri="{BB962C8B-B14F-4D97-AF65-F5344CB8AC3E}">
        <p14:creationId xmlns:p14="http://schemas.microsoft.com/office/powerpoint/2010/main" val="28022077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2_Number slide #20">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2"/>
            <a:ext cx="9204416" cy="2042738"/>
          </a:xfrm>
          <a:prstGeom prst="rect">
            <a:avLst/>
          </a:prstGeom>
        </p:spPr>
      </p:pic>
    </p:spTree>
    <p:extLst>
      <p:ext uri="{BB962C8B-B14F-4D97-AF65-F5344CB8AC3E}">
        <p14:creationId xmlns:p14="http://schemas.microsoft.com/office/powerpoint/2010/main" val="2268279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6639B7"/>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5"/>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6"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2"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10"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1"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1"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2"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2"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8"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1476062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9_Title Slide text only">
    <p:bg bwMode="gray">
      <p:bgPr>
        <a:solidFill>
          <a:srgbClr val="6639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6"/>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8"/>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7" y="137726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7" y="2063651"/>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2" y="278361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7" y="352800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80" y="424374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8822802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0_Title Slide text only">
    <p:bg bwMode="gray">
      <p:bgPr>
        <a:solidFill>
          <a:srgbClr val="6639B7"/>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5"/>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7"/>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4" y="421767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3" y="13741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8" y="20665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2" y="276604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4" y="349051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3344390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6_Title Slide text only">
    <p:bg bwMode="gray">
      <p:bgPr>
        <a:solidFill>
          <a:srgbClr val="6639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2" y="105542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2" y="184492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2" y="264802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2" y="342820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2" y="420674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1" y="105970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1" y="1849208"/>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3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946702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3_Number slide #4">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2"/>
            <a:ext cx="9166852" cy="2024818"/>
          </a:xfrm>
          <a:prstGeom prst="rect">
            <a:avLst/>
          </a:prstGeom>
          <a:noFill/>
          <a:ln>
            <a:noFill/>
          </a:ln>
        </p:spPr>
      </p:pic>
    </p:spTree>
    <p:extLst>
      <p:ext uri="{BB962C8B-B14F-4D97-AF65-F5344CB8AC3E}">
        <p14:creationId xmlns:p14="http://schemas.microsoft.com/office/powerpoint/2010/main" val="35064631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3_Number slide #7">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6"/>
            <a:ext cx="9192464" cy="2050585"/>
          </a:xfrm>
          <a:prstGeom prst="rect">
            <a:avLst/>
          </a:prstGeom>
        </p:spPr>
      </p:pic>
    </p:spTree>
    <p:extLst>
      <p:ext uri="{BB962C8B-B14F-4D97-AF65-F5344CB8AC3E}">
        <p14:creationId xmlns:p14="http://schemas.microsoft.com/office/powerpoint/2010/main" val="18178736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_Number slide #1">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09888"/>
            <a:ext cx="9180512" cy="2051717"/>
          </a:xfrm>
          <a:prstGeom prst="rect">
            <a:avLst/>
          </a:prstGeom>
        </p:spPr>
      </p:pic>
    </p:spTree>
    <p:extLst>
      <p:ext uri="{BB962C8B-B14F-4D97-AF65-F5344CB8AC3E}">
        <p14:creationId xmlns:p14="http://schemas.microsoft.com/office/powerpoint/2010/main" val="34393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2_Number slide #3">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5"/>
            <a:ext cx="9180512" cy="2024818"/>
          </a:xfrm>
          <a:prstGeom prst="rect">
            <a:avLst/>
          </a:prstGeom>
        </p:spPr>
      </p:pic>
    </p:spTree>
    <p:extLst>
      <p:ext uri="{BB962C8B-B14F-4D97-AF65-F5344CB8AC3E}">
        <p14:creationId xmlns:p14="http://schemas.microsoft.com/office/powerpoint/2010/main" val="23776957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4_Number slide #1">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19117244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4_Number slide #7">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1170978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Number slide #6">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7"/>
            <a:ext cx="9186488" cy="2023306"/>
          </a:xfrm>
          <a:prstGeom prst="rect">
            <a:avLst/>
          </a:prstGeom>
        </p:spPr>
      </p:pic>
    </p:spTree>
    <p:extLst>
      <p:ext uri="{BB962C8B-B14F-4D97-AF65-F5344CB8AC3E}">
        <p14:creationId xmlns:p14="http://schemas.microsoft.com/office/powerpoint/2010/main" val="29207569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2_Number slide #5">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41209072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2_Number slide #8">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6"/>
            <a:ext cx="9186488" cy="2050545"/>
          </a:xfrm>
          <a:prstGeom prst="rect">
            <a:avLst/>
          </a:prstGeom>
        </p:spPr>
      </p:pic>
    </p:spTree>
    <p:extLst>
      <p:ext uri="{BB962C8B-B14F-4D97-AF65-F5344CB8AC3E}">
        <p14:creationId xmlns:p14="http://schemas.microsoft.com/office/powerpoint/2010/main" val="1311750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2_Number slide #2">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1"/>
            <a:ext cx="9204416" cy="2048653"/>
          </a:xfrm>
          <a:prstGeom prst="rect">
            <a:avLst/>
          </a:prstGeom>
        </p:spPr>
      </p:pic>
    </p:spTree>
    <p:extLst>
      <p:ext uri="{BB962C8B-B14F-4D97-AF65-F5344CB8AC3E}">
        <p14:creationId xmlns:p14="http://schemas.microsoft.com/office/powerpoint/2010/main" val="2868945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_Number slide #9">
    <p:bg>
      <p:bgPr>
        <a:solidFill>
          <a:srgbClr val="6639B7"/>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1"/>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8970462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2_Number slide #10">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6"/>
            <a:ext cx="9215824" cy="2050585"/>
          </a:xfrm>
          <a:prstGeom prst="rect">
            <a:avLst/>
          </a:prstGeom>
        </p:spPr>
      </p:pic>
    </p:spTree>
    <p:extLst>
      <p:ext uri="{BB962C8B-B14F-4D97-AF65-F5344CB8AC3E}">
        <p14:creationId xmlns:p14="http://schemas.microsoft.com/office/powerpoint/2010/main" val="9392575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Number slide #11">
    <p:bg>
      <p:bgPr>
        <a:solidFill>
          <a:srgbClr val="6639B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5"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70"/>
            <a:ext cx="9186488" cy="2052058"/>
          </a:xfrm>
          <a:prstGeom prst="rect">
            <a:avLst/>
          </a:prstGeom>
        </p:spPr>
      </p:pic>
    </p:spTree>
    <p:extLst>
      <p:ext uri="{BB962C8B-B14F-4D97-AF65-F5344CB8AC3E}">
        <p14:creationId xmlns:p14="http://schemas.microsoft.com/office/powerpoint/2010/main" val="1786752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7">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59509"/>
            <a:ext cx="9204416" cy="2024482"/>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Number slide #12">
    <p:bg>
      <p:bgPr>
        <a:solidFill>
          <a:srgbClr val="6639B7"/>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8"/>
            <a:ext cx="9186488" cy="2023306"/>
          </a:xfrm>
          <a:prstGeom prst="rect">
            <a:avLst/>
          </a:prstGeom>
        </p:spPr>
      </p:pic>
    </p:spTree>
    <p:extLst>
      <p:ext uri="{BB962C8B-B14F-4D97-AF65-F5344CB8AC3E}">
        <p14:creationId xmlns:p14="http://schemas.microsoft.com/office/powerpoint/2010/main" val="3353862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4_Number slide #4">
    <p:bg>
      <p:bgPr>
        <a:solidFill>
          <a:srgbClr val="6639B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8584"/>
            <a:ext cx="9186488" cy="2026332"/>
          </a:xfrm>
          <a:prstGeom prst="rect">
            <a:avLst/>
          </a:prstGeom>
        </p:spPr>
      </p:pic>
    </p:spTree>
    <p:extLst>
      <p:ext uri="{BB962C8B-B14F-4D97-AF65-F5344CB8AC3E}">
        <p14:creationId xmlns:p14="http://schemas.microsoft.com/office/powerpoint/2010/main" val="23897791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Number slide #16">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350989265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Number slide #17">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10"/>
            <a:ext cx="9204416" cy="2024482"/>
          </a:xfrm>
          <a:prstGeom prst="rect">
            <a:avLst/>
          </a:prstGeom>
        </p:spPr>
      </p:pic>
    </p:spTree>
    <p:extLst>
      <p:ext uri="{BB962C8B-B14F-4D97-AF65-F5344CB8AC3E}">
        <p14:creationId xmlns:p14="http://schemas.microsoft.com/office/powerpoint/2010/main" val="35127141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Number slide #18">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70"/>
            <a:ext cx="9204416" cy="2052058"/>
          </a:xfrm>
          <a:prstGeom prst="rect">
            <a:avLst/>
          </a:prstGeom>
        </p:spPr>
      </p:pic>
    </p:spTree>
    <p:extLst>
      <p:ext uri="{BB962C8B-B14F-4D97-AF65-F5344CB8AC3E}">
        <p14:creationId xmlns:p14="http://schemas.microsoft.com/office/powerpoint/2010/main" val="1253231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Number slide #19">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40"/>
            <a:ext cx="9204416" cy="2051717"/>
          </a:xfrm>
          <a:prstGeom prst="rect">
            <a:avLst/>
          </a:prstGeom>
        </p:spPr>
      </p:pic>
    </p:spTree>
    <p:extLst>
      <p:ext uri="{BB962C8B-B14F-4D97-AF65-F5344CB8AC3E}">
        <p14:creationId xmlns:p14="http://schemas.microsoft.com/office/powerpoint/2010/main" val="261162366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Number slide #20">
    <p:bg>
      <p:bgPr>
        <a:solidFill>
          <a:srgbClr val="6639B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2"/>
            <a:ext cx="9204416" cy="2042738"/>
          </a:xfrm>
          <a:prstGeom prst="rect">
            <a:avLst/>
          </a:prstGeom>
        </p:spPr>
      </p:pic>
    </p:spTree>
    <p:extLst>
      <p:ext uri="{BB962C8B-B14F-4D97-AF65-F5344CB8AC3E}">
        <p14:creationId xmlns:p14="http://schemas.microsoft.com/office/powerpoint/2010/main" val="4731969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5"/>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6"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2"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10"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1"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1"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2" y="11748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2" y="251094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8" y="38470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1460512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7_Title Slide text only">
    <p:bg bwMode="gray">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6"/>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8"/>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7" y="137726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7" y="2063651"/>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2" y="278361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7" y="352800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80" y="424374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40428007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8_Title Slide text only">
    <p:bg bwMode="gray">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5"/>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7"/>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4" y="421767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3" y="13741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8" y="2066507"/>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2" y="276604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4" y="3490514"/>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2633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18">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3769"/>
            <a:ext cx="9204416" cy="2052058"/>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4_Title Slide text only">
    <p:bg bwMode="gray">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0"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2" y="105542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2" y="184492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2" y="264802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2" y="342820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2" y="420674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1" y="105970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1" y="1849208"/>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1"/>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3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7900996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_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2"/>
            <a:ext cx="9166852" cy="2024818"/>
          </a:xfrm>
          <a:prstGeom prst="rect">
            <a:avLst/>
          </a:prstGeom>
          <a:noFill/>
          <a:ln>
            <a:noFill/>
          </a:ln>
        </p:spPr>
      </p:pic>
    </p:spTree>
    <p:extLst>
      <p:ext uri="{BB962C8B-B14F-4D97-AF65-F5344CB8AC3E}">
        <p14:creationId xmlns:p14="http://schemas.microsoft.com/office/powerpoint/2010/main" val="2646542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1_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6"/>
            <a:ext cx="9192464" cy="2050585"/>
          </a:xfrm>
          <a:prstGeom prst="rect">
            <a:avLst/>
          </a:prstGeom>
        </p:spPr>
      </p:pic>
    </p:spTree>
    <p:extLst>
      <p:ext uri="{BB962C8B-B14F-4D97-AF65-F5344CB8AC3E}">
        <p14:creationId xmlns:p14="http://schemas.microsoft.com/office/powerpoint/2010/main" val="28239982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1_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09888"/>
            <a:ext cx="9180512" cy="2051717"/>
          </a:xfrm>
          <a:prstGeom prst="rect">
            <a:avLst/>
          </a:prstGeom>
        </p:spPr>
      </p:pic>
    </p:spTree>
    <p:extLst>
      <p:ext uri="{BB962C8B-B14F-4D97-AF65-F5344CB8AC3E}">
        <p14:creationId xmlns:p14="http://schemas.microsoft.com/office/powerpoint/2010/main" val="23374453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5"/>
            <a:ext cx="9180512" cy="2024818"/>
          </a:xfrm>
          <a:prstGeom prst="rect">
            <a:avLst/>
          </a:prstGeom>
        </p:spPr>
      </p:pic>
    </p:spTree>
    <p:extLst>
      <p:ext uri="{BB962C8B-B14F-4D97-AF65-F5344CB8AC3E}">
        <p14:creationId xmlns:p14="http://schemas.microsoft.com/office/powerpoint/2010/main" val="38209452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3_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38508540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_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20652831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7"/>
            <a:ext cx="9186488" cy="2023306"/>
          </a:xfrm>
          <a:prstGeom prst="rect">
            <a:avLst/>
          </a:prstGeom>
        </p:spPr>
      </p:pic>
    </p:spTree>
    <p:extLst>
      <p:ext uri="{BB962C8B-B14F-4D97-AF65-F5344CB8AC3E}">
        <p14:creationId xmlns:p14="http://schemas.microsoft.com/office/powerpoint/2010/main" val="1534736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411738805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Number slide #8">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6"/>
            <a:ext cx="9186488" cy="2050545"/>
          </a:xfrm>
          <a:prstGeom prst="rect">
            <a:avLst/>
          </a:prstGeom>
        </p:spPr>
      </p:pic>
    </p:spTree>
    <p:extLst>
      <p:ext uri="{BB962C8B-B14F-4D97-AF65-F5344CB8AC3E}">
        <p14:creationId xmlns:p14="http://schemas.microsoft.com/office/powerpoint/2010/main" val="937668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 slide #1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3939"/>
            <a:ext cx="9204416" cy="2051717"/>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1"/>
            <a:ext cx="9204416" cy="2048653"/>
          </a:xfrm>
          <a:prstGeom prst="rect">
            <a:avLst/>
          </a:prstGeom>
        </p:spPr>
      </p:pic>
    </p:spTree>
    <p:extLst>
      <p:ext uri="{BB962C8B-B14F-4D97-AF65-F5344CB8AC3E}">
        <p14:creationId xmlns:p14="http://schemas.microsoft.com/office/powerpoint/2010/main" val="3010761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Number slide #9">
    <p:bg>
      <p:bgPr>
        <a:solidFill>
          <a:srgbClr val="0066A1"/>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1"/>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0829062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Number slide #10">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6"/>
            <a:ext cx="9215824" cy="2050585"/>
          </a:xfrm>
          <a:prstGeom prst="rect">
            <a:avLst/>
          </a:prstGeom>
        </p:spPr>
      </p:pic>
    </p:spTree>
    <p:extLst>
      <p:ext uri="{BB962C8B-B14F-4D97-AF65-F5344CB8AC3E}">
        <p14:creationId xmlns:p14="http://schemas.microsoft.com/office/powerpoint/2010/main" val="26944721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5"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70"/>
            <a:ext cx="9186488" cy="2052058"/>
          </a:xfrm>
          <a:prstGeom prst="rect">
            <a:avLst/>
          </a:prstGeom>
        </p:spPr>
      </p:pic>
    </p:spTree>
    <p:extLst>
      <p:ext uri="{BB962C8B-B14F-4D97-AF65-F5344CB8AC3E}">
        <p14:creationId xmlns:p14="http://schemas.microsoft.com/office/powerpoint/2010/main" val="929812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8"/>
            <a:ext cx="9186488" cy="2023306"/>
          </a:xfrm>
          <a:prstGeom prst="rect">
            <a:avLst/>
          </a:prstGeom>
        </p:spPr>
      </p:pic>
    </p:spTree>
    <p:extLst>
      <p:ext uri="{BB962C8B-B14F-4D97-AF65-F5344CB8AC3E}">
        <p14:creationId xmlns:p14="http://schemas.microsoft.com/office/powerpoint/2010/main" val="994438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2_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58584"/>
            <a:ext cx="9186488" cy="2026332"/>
          </a:xfrm>
          <a:prstGeom prst="rect">
            <a:avLst/>
          </a:prstGeom>
        </p:spPr>
      </p:pic>
    </p:spTree>
    <p:extLst>
      <p:ext uri="{BB962C8B-B14F-4D97-AF65-F5344CB8AC3E}">
        <p14:creationId xmlns:p14="http://schemas.microsoft.com/office/powerpoint/2010/main" val="320048883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11713237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10"/>
            <a:ext cx="9204416" cy="2024482"/>
          </a:xfrm>
          <a:prstGeom prst="rect">
            <a:avLst/>
          </a:prstGeom>
        </p:spPr>
      </p:pic>
    </p:spTree>
    <p:extLst>
      <p:ext uri="{BB962C8B-B14F-4D97-AF65-F5344CB8AC3E}">
        <p14:creationId xmlns:p14="http://schemas.microsoft.com/office/powerpoint/2010/main" val="11894104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70"/>
            <a:ext cx="9204416" cy="2052058"/>
          </a:xfrm>
          <a:prstGeom prst="rect">
            <a:avLst/>
          </a:prstGeom>
        </p:spPr>
      </p:pic>
    </p:spTree>
    <p:extLst>
      <p:ext uri="{BB962C8B-B14F-4D97-AF65-F5344CB8AC3E}">
        <p14:creationId xmlns:p14="http://schemas.microsoft.com/office/powerpoint/2010/main" val="22709222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40"/>
            <a:ext cx="9204416" cy="2051717"/>
          </a:xfrm>
          <a:prstGeom prst="rect">
            <a:avLst/>
          </a:prstGeom>
        </p:spPr>
      </p:pic>
    </p:spTree>
    <p:extLst>
      <p:ext uri="{BB962C8B-B14F-4D97-AF65-F5344CB8AC3E}">
        <p14:creationId xmlns:p14="http://schemas.microsoft.com/office/powerpoint/2010/main" val="1815891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mber slide #20">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50381"/>
            <a:ext cx="9204416" cy="2042738"/>
          </a:xfrm>
          <a:prstGeom prst="rect">
            <a:avLst/>
          </a:prstGeom>
        </p:spPr>
      </p:pic>
    </p:spTree>
    <p:extLst>
      <p:ext uri="{BB962C8B-B14F-4D97-AF65-F5344CB8AC3E}">
        <p14:creationId xmlns:p14="http://schemas.microsoft.com/office/powerpoint/2010/main" val="9177908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2"/>
            <a:ext cx="9204416" cy="2042738"/>
          </a:xfrm>
          <a:prstGeom prst="rect">
            <a:avLst/>
          </a:prstGeom>
        </p:spPr>
      </p:pic>
    </p:spTree>
    <p:extLst>
      <p:ext uri="{BB962C8B-B14F-4D97-AF65-F5344CB8AC3E}">
        <p14:creationId xmlns:p14="http://schemas.microsoft.com/office/powerpoint/2010/main" val="25664758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16489" y="123478"/>
            <a:ext cx="6946312"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116" y="4794220"/>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10"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090F0E-B50D-44E5-9761-761959909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875" y="4851248"/>
            <a:ext cx="1635224" cy="86075"/>
          </a:xfrm>
          <a:prstGeom prst="rect">
            <a:avLst/>
          </a:prstGeom>
        </p:spPr>
      </p:pic>
      <p:sp>
        <p:nvSpPr>
          <p:cNvPr id="10" name="Slide Number Placeholder 5">
            <a:extLst>
              <a:ext uri="{FF2B5EF4-FFF2-40B4-BE49-F238E27FC236}">
                <a16:creationId xmlns:a16="http://schemas.microsoft.com/office/drawing/2014/main" id="{208F811A-E3A9-4210-9A56-13D793C20287}"/>
              </a:ext>
            </a:extLst>
          </p:cNvPr>
          <p:cNvSpPr>
            <a:spLocks noGrp="1"/>
          </p:cNvSpPr>
          <p:nvPr>
            <p:ph type="sldNum" sz="quarter" idx="4"/>
          </p:nvPr>
        </p:nvSpPr>
        <p:spPr>
          <a:xfrm>
            <a:off x="4368854" y="4784154"/>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2350252157"/>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9"/>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16489" y="123478"/>
            <a:ext cx="6946312" cy="720080"/>
          </a:xfrm>
        </p:spPr>
        <p:txBody>
          <a:bodyPr/>
          <a:lstStyle>
            <a:lvl1pPr>
              <a:defRPr/>
            </a:lvl1pPr>
          </a:lstStyle>
          <a:p>
            <a:r>
              <a:rPr lang="en-US" dirty="0"/>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116" y="4794220"/>
            <a:ext cx="624844" cy="204374"/>
          </a:xfrm>
          <a:prstGeom prst="rect">
            <a:avLst/>
          </a:prstGeom>
        </p:spPr>
      </p:pic>
      <p:pic>
        <p:nvPicPr>
          <p:cNvPr id="8" name="Picture 7">
            <a:extLst>
              <a:ext uri="{FF2B5EF4-FFF2-40B4-BE49-F238E27FC236}">
                <a16:creationId xmlns:a16="http://schemas.microsoft.com/office/drawing/2014/main" id="{41981C78-2B3B-4732-9004-EE6C454165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875" y="4851248"/>
            <a:ext cx="1635224" cy="86075"/>
          </a:xfrm>
          <a:prstGeom prst="rect">
            <a:avLst/>
          </a:prstGeom>
        </p:spPr>
      </p:pic>
      <p:sp>
        <p:nvSpPr>
          <p:cNvPr id="10" name="Slide Number Placeholder 5">
            <a:extLst>
              <a:ext uri="{FF2B5EF4-FFF2-40B4-BE49-F238E27FC236}">
                <a16:creationId xmlns:a16="http://schemas.microsoft.com/office/drawing/2014/main" id="{DC5C5364-0548-48D7-8022-290A3F030330}"/>
              </a:ext>
            </a:extLst>
          </p:cNvPr>
          <p:cNvSpPr>
            <a:spLocks noGrp="1"/>
          </p:cNvSpPr>
          <p:nvPr>
            <p:ph type="sldNum" sz="quarter" idx="4"/>
          </p:nvPr>
        </p:nvSpPr>
        <p:spPr>
          <a:xfrm>
            <a:off x="4368854" y="4784154"/>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107490036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chemeClr val="bg1"/>
        </a:solidFill>
        <a:effectLst/>
      </p:bgPr>
    </p:bg>
    <p:spTree>
      <p:nvGrpSpPr>
        <p:cNvPr id="1" name=""/>
        <p:cNvGrpSpPr/>
        <p:nvPr/>
      </p:nvGrpSpPr>
      <p:grpSpPr>
        <a:xfrm>
          <a:off x="0" y="0"/>
          <a:ext cx="0" cy="0"/>
          <a:chOff x="0" y="0"/>
          <a:chExt cx="0" cy="0"/>
        </a:xfrm>
      </p:grpSpPr>
      <p:pic>
        <p:nvPicPr>
          <p:cNvPr id="5" name="Picture 4" descr="A close up of graphics&#10;&#10;Description automatically generated">
            <a:extLst>
              <a:ext uri="{FF2B5EF4-FFF2-40B4-BE49-F238E27FC236}">
                <a16:creationId xmlns:a16="http://schemas.microsoft.com/office/drawing/2014/main" id="{B99BEE28-BC9E-3E46-AD93-5D4C1EEF7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1899EF4-BA27-C74C-A865-945540C5360A}"/>
              </a:ext>
            </a:extLst>
          </p:cNvPr>
          <p:cNvSpPr txBox="1"/>
          <p:nvPr userDrawn="1"/>
        </p:nvSpPr>
        <p:spPr>
          <a:xfrm>
            <a:off x="1447801" y="1657350"/>
            <a:ext cx="3935942" cy="1977464"/>
          </a:xfrm>
          <a:prstGeom prst="rect">
            <a:avLst/>
          </a:prstGeom>
          <a:noFill/>
        </p:spPr>
        <p:txBody>
          <a:bodyPr wrap="square" lIns="0" rIns="0"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2800" dirty="0">
                <a:solidFill>
                  <a:srgbClr val="0066A1"/>
                </a:solidFill>
                <a:latin typeface="Verdana" panose="020B0604030504040204" pitchFamily="34" charset="0"/>
                <a:ea typeface="Verdana" panose="020B0604030504040204" pitchFamily="34" charset="0"/>
                <a:cs typeface="Verdana" panose="020B0604030504040204" pitchFamily="34" charset="0"/>
              </a:rPr>
              <a:t>Thanks</a:t>
            </a:r>
            <a:b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For more information please contact:</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T+ 33 1 98765432</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F+ 33 1 88888888</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M+ 33 6 44445678</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firstname.lastname@atos.net</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p>
        </p:txBody>
      </p:sp>
      <p:sp>
        <p:nvSpPr>
          <p:cNvPr id="6" name="Rectangle 5">
            <a:extLst>
              <a:ext uri="{FF2B5EF4-FFF2-40B4-BE49-F238E27FC236}">
                <a16:creationId xmlns:a16="http://schemas.microsoft.com/office/drawing/2014/main" id="{097875D7-C09B-2E4A-B9CE-A1A1B6298BEA}"/>
              </a:ext>
            </a:extLst>
          </p:cNvPr>
          <p:cNvSpPr/>
          <p:nvPr userDrawn="1"/>
        </p:nvSpPr>
        <p:spPr>
          <a:xfrm>
            <a:off x="371475" y="4101265"/>
            <a:ext cx="4048126" cy="707886"/>
          </a:xfrm>
          <a:prstGeom prst="rect">
            <a:avLst/>
          </a:prstGeom>
        </p:spPr>
        <p:txBody>
          <a:bodyPr wrap="square" lIns="0" rIns="0">
            <a:spAutoFit/>
          </a:bodyPr>
          <a:lstStyle/>
          <a:p>
            <a:pPr marL="0" marR="0" lvl="0" indent="0" algn="l" defTabSz="914378" rtl="0" eaLnBrk="1" fontAlgn="auto" latinLnBrk="0" hangingPunct="1">
              <a:lnSpc>
                <a:spcPct val="100000"/>
              </a:lnSpc>
              <a:spcBef>
                <a:spcPct val="20000"/>
              </a:spcBef>
              <a:spcAft>
                <a:spcPts val="0"/>
              </a:spcAft>
              <a:buClr>
                <a:srgbClr val="0066A1"/>
              </a:buClr>
              <a:buSzTx/>
              <a:buFontTx/>
              <a:buNone/>
              <a:tabLst/>
              <a:defRPr/>
            </a:pP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Atos, the Atos logo, </a:t>
            </a:r>
            <a:r>
              <a:rPr kumimoji="0" lang="en-US" sz="800" b="0" i="0" u="none" strike="noStrike" kern="1200" cap="none" spc="0" normalizeH="0" baseline="0" noProof="0" dirty="0" err="1">
                <a:ln>
                  <a:noFill/>
                </a:ln>
                <a:solidFill>
                  <a:schemeClr val="tx1"/>
                </a:solidFill>
                <a:effectLst/>
                <a:uLnTx/>
                <a:uFillTx/>
                <a:latin typeface="Verdana" pitchFamily="34" charset="0"/>
                <a:ea typeface="Verdana" pitchFamily="34" charset="0"/>
                <a:cs typeface="Verdana" pitchFamily="34" charset="0"/>
              </a:rPr>
              <a:t>Atos|Syntel</a:t>
            </a: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and Unify are registered trademarks of the Atos group. March 2020. © 2020 Atos. Confidential information owned by Atos, to be used by the recipient only. This document, or any part of it, may not be reproduced, copied, circulated and/or distributed nor quoted without prior written approval from Atos.</a:t>
            </a:r>
          </a:p>
        </p:txBody>
      </p:sp>
    </p:spTree>
    <p:extLst>
      <p:ext uri="{BB962C8B-B14F-4D97-AF65-F5344CB8AC3E}">
        <p14:creationId xmlns:p14="http://schemas.microsoft.com/office/powerpoint/2010/main" val="34990968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bwMode="gray">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BEE28-BC9E-3E46-AD93-5D4C1EEF7F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21899EF4-BA27-C74C-A865-945540C5360A}"/>
              </a:ext>
            </a:extLst>
          </p:cNvPr>
          <p:cNvSpPr txBox="1"/>
          <p:nvPr userDrawn="1"/>
        </p:nvSpPr>
        <p:spPr>
          <a:xfrm>
            <a:off x="1447801" y="1657351"/>
            <a:ext cx="3935942" cy="1762021"/>
          </a:xfrm>
          <a:prstGeom prst="rect">
            <a:avLst/>
          </a:prstGeom>
          <a:noFill/>
        </p:spPr>
        <p:txBody>
          <a:bodyPr wrap="square" lIns="0" rIns="0"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Thanks</a:t>
            </a:r>
            <a:b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0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For more information please contact:</a:t>
            </a: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Victoria Dennett</a:t>
            </a: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Victoria.dennett@atos.net</a:t>
            </a:r>
          </a:p>
          <a:p>
            <a:endParaRPr lang="en-US" sz="1400" dirty="0"/>
          </a:p>
        </p:txBody>
      </p:sp>
      <p:sp>
        <p:nvSpPr>
          <p:cNvPr id="6" name="Rectangle 5">
            <a:extLst>
              <a:ext uri="{FF2B5EF4-FFF2-40B4-BE49-F238E27FC236}">
                <a16:creationId xmlns:a16="http://schemas.microsoft.com/office/drawing/2014/main" id="{097875D7-C09B-2E4A-B9CE-A1A1B6298BEA}"/>
              </a:ext>
            </a:extLst>
          </p:cNvPr>
          <p:cNvSpPr/>
          <p:nvPr userDrawn="1"/>
        </p:nvSpPr>
        <p:spPr>
          <a:xfrm>
            <a:off x="371475" y="4101265"/>
            <a:ext cx="4048126" cy="707886"/>
          </a:xfrm>
          <a:prstGeom prst="rect">
            <a:avLst/>
          </a:prstGeom>
        </p:spPr>
        <p:txBody>
          <a:bodyPr wrap="square" lIns="0" rIns="0">
            <a:spAutoFit/>
          </a:bodyPr>
          <a:lstStyle/>
          <a:p>
            <a:pPr marL="0" marR="0" lvl="0" indent="0" algn="l" defTabSz="914378" rtl="0" eaLnBrk="1" fontAlgn="auto" latinLnBrk="0" hangingPunct="1">
              <a:lnSpc>
                <a:spcPct val="100000"/>
              </a:lnSpc>
              <a:spcBef>
                <a:spcPct val="20000"/>
              </a:spcBef>
              <a:spcAft>
                <a:spcPts val="0"/>
              </a:spcAft>
              <a:buClr>
                <a:srgbClr val="0066A1"/>
              </a:buClr>
              <a:buSzTx/>
              <a:buFontTx/>
              <a:buNone/>
              <a:tabLst/>
              <a:defRPr/>
            </a:pP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Atos, the Atos logo, </a:t>
            </a:r>
            <a:r>
              <a:rPr kumimoji="0" lang="en-US" sz="800" b="0" i="0" u="none" strike="noStrike" kern="1200" cap="none" spc="0" normalizeH="0" baseline="0" noProof="0" dirty="0" err="1">
                <a:ln>
                  <a:noFill/>
                </a:ln>
                <a:solidFill>
                  <a:schemeClr val="tx1"/>
                </a:solidFill>
                <a:effectLst/>
                <a:uLnTx/>
                <a:uFillTx/>
                <a:latin typeface="Verdana" pitchFamily="34" charset="0"/>
                <a:ea typeface="Verdana" pitchFamily="34" charset="0"/>
                <a:cs typeface="Verdana" pitchFamily="34" charset="0"/>
              </a:rPr>
              <a:t>Atos|Syntel</a:t>
            </a:r>
            <a:r>
              <a:rPr kumimoji="0" lang="en-US" sz="8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and Unify are registered trademarks of the Atos group. March 2020. © 2020 Atos. Confidential information owned by Atos, to be used by the recipient only. This document, or any part of it, may not be reproduced, copied, circulated and/or distributed nor quoted without prior written approval from Atos.</a:t>
            </a:r>
          </a:p>
        </p:txBody>
      </p:sp>
    </p:spTree>
    <p:extLst>
      <p:ext uri="{BB962C8B-B14F-4D97-AF65-F5344CB8AC3E}">
        <p14:creationId xmlns:p14="http://schemas.microsoft.com/office/powerpoint/2010/main" val="204284104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8" cy="5140989"/>
          </a:xfrm>
          <a:prstGeom prst="rect">
            <a:avLst/>
          </a:prstGeom>
        </p:spPr>
      </p:pic>
      <p:sp>
        <p:nvSpPr>
          <p:cNvPr id="10" name="AddClassification"/>
          <p:cNvSpPr txBox="1">
            <a:spLocks noChangeArrowheads="1"/>
          </p:cNvSpPr>
          <p:nvPr userDrawn="1"/>
        </p:nvSpPr>
        <p:spPr bwMode="auto">
          <a:xfrm>
            <a:off x="3830451" y="4652162"/>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bg1"/>
                </a:solidFill>
                <a:latin typeface="Verdana" pitchFamily="34" charset="0"/>
                <a:ea typeface="Verdana" pitchFamily="34" charset="0"/>
                <a:cs typeface="Verdana" pitchFamily="34" charset="0"/>
              </a:rPr>
              <a:t>© Atos - For internal use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234" y="4372527"/>
            <a:ext cx="1334916" cy="436624"/>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608" y="4737601"/>
            <a:ext cx="1635224" cy="86075"/>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10139" y="1773500"/>
            <a:ext cx="5964537" cy="738664"/>
          </a:xfrm>
          <a:prstGeom prst="rect">
            <a:avLst/>
          </a:prstGeom>
        </p:spPr>
        <p:txBody>
          <a:bodyPr wrap="square" lIns="0" tIns="0" rIns="0" bIns="0" anchor="t">
            <a:noAutofit/>
          </a:bodyPr>
          <a:lstStyle>
            <a:lvl1pPr>
              <a:lnSpc>
                <a:spcPct val="100000"/>
              </a:lnSpc>
              <a:defRPr sz="2400" b="0" i="0" baseline="0">
                <a:solidFill>
                  <a:schemeClr val="bg1"/>
                </a:solidFill>
                <a:latin typeface="+mj-lt"/>
                <a:ea typeface="Stag Sans Light" charset="0"/>
                <a:cs typeface="Stag Sans Light" charset="0"/>
              </a:defRPr>
            </a:lvl1pPr>
          </a:lstStyle>
          <a:p>
            <a:r>
              <a:rPr lang="en-US" dirty="0"/>
              <a:t>This is the title of this PPT</a:t>
            </a:r>
          </a:p>
        </p:txBody>
      </p:sp>
      <p:sp>
        <p:nvSpPr>
          <p:cNvPr id="9" name="Text Placeholder 8"/>
          <p:cNvSpPr>
            <a:spLocks noGrp="1"/>
          </p:cNvSpPr>
          <p:nvPr>
            <p:ph type="body" sz="quarter" idx="11" hasCustomPrompt="1"/>
          </p:nvPr>
        </p:nvSpPr>
        <p:spPr>
          <a:xfrm>
            <a:off x="1228000" y="4058539"/>
            <a:ext cx="1059585" cy="276999"/>
          </a:xfrm>
        </p:spPr>
        <p:txBody>
          <a:bodyPr wrap="square" lIns="0" tIns="0" rIns="0" bIns="0" anchor="ctr"/>
          <a:lstStyle>
            <a:lvl1pPr marL="0" indent="0">
              <a:spcBef>
                <a:spcPts val="0"/>
              </a:spcBef>
              <a:buNone/>
              <a:defRPr sz="900">
                <a:solidFill>
                  <a:srgbClr val="FFFFFF"/>
                </a:solidFill>
                <a:latin typeface="+mj-lt"/>
              </a:defRPr>
            </a:lvl1pPr>
            <a:lvl2pPr marL="269993" indent="0">
              <a:buNone/>
              <a:defRPr/>
            </a:lvl2pPr>
            <a:lvl3pPr marL="539987" indent="0">
              <a:buNone/>
              <a:defRPr/>
            </a:lvl3pPr>
            <a:lvl4pPr marL="809980" indent="0">
              <a:buNone/>
              <a:defRPr/>
            </a:lvl4pPr>
            <a:lvl5pPr marL="1079973" indent="0">
              <a:buNone/>
              <a:defRPr/>
            </a:lvl5pPr>
          </a:lstStyle>
          <a:p>
            <a:pPr lvl="0"/>
            <a:r>
              <a:rPr lang="en-US" dirty="0"/>
              <a:t>Placeholder</a:t>
            </a:r>
          </a:p>
        </p:txBody>
      </p:sp>
    </p:spTree>
    <p:extLst>
      <p:ext uri="{BB962C8B-B14F-4D97-AF65-F5344CB8AC3E}">
        <p14:creationId xmlns:p14="http://schemas.microsoft.com/office/powerpoint/2010/main" val="2246307366"/>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08994"/>
            <a:ext cx="8748000" cy="3510455"/>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6" y="4794220"/>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10"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03715"/>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6" y="4794220"/>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10"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28583"/>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9"/>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6" y="4794220"/>
            <a:ext cx="624844" cy="204374"/>
          </a:xfrm>
          <a:prstGeom prst="rect">
            <a:avLst/>
          </a:prstGeom>
        </p:spPr>
      </p:pic>
    </p:spTree>
    <p:extLst>
      <p:ext uri="{BB962C8B-B14F-4D97-AF65-F5344CB8AC3E}">
        <p14:creationId xmlns:p14="http://schemas.microsoft.com/office/powerpoint/2010/main" val="291869988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9" name="Title 1"/>
          <p:cNvSpPr>
            <a:spLocks noGrp="1"/>
          </p:cNvSpPr>
          <p:nvPr>
            <p:ph type="ctrTitle" hasCustomPrompt="1"/>
          </p:nvPr>
        </p:nvSpPr>
        <p:spPr>
          <a:xfrm>
            <a:off x="215778" y="1203599"/>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08250"/>
            <a:ext cx="3599855"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dirty="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2019. © 2019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234" y="4372527"/>
            <a:ext cx="1334916" cy="436624"/>
          </a:xfrm>
          <a:prstGeom prst="rect">
            <a:avLst/>
          </a:prstGeom>
        </p:spPr>
      </p:pic>
    </p:spTree>
    <p:extLst>
      <p:ext uri="{BB962C8B-B14F-4D97-AF65-F5344CB8AC3E}">
        <p14:creationId xmlns:p14="http://schemas.microsoft.com/office/powerpoint/2010/main" val="167194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17612" y="3723878"/>
            <a:ext cx="184731" cy="276999"/>
          </a:xfrm>
          <a:prstGeom prst="rect">
            <a:avLst/>
          </a:prstGeom>
          <a:noFill/>
        </p:spPr>
        <p:txBody>
          <a:bodyPr wrap="none" rtlCol="0">
            <a:spAutoFit/>
          </a:bodyPr>
          <a:lstStyle/>
          <a:p>
            <a:endParaRPr lang="nl-NL" sz="1200" b="0" dirty="0">
              <a:solidFill>
                <a:schemeClr val="bg1"/>
              </a:solidFill>
              <a:latin typeface="Verdana" pitchFamily="34" charset="0"/>
              <a:ea typeface="Verdana" pitchFamily="34" charset="0"/>
              <a:cs typeface="Verdana" pitchFamily="34" charset="0"/>
            </a:endParaRPr>
          </a:p>
        </p:txBody>
      </p:sp>
      <p:sp>
        <p:nvSpPr>
          <p:cNvPr id="10" name="AddClassification"/>
          <p:cNvSpPr txBox="1">
            <a:spLocks noChangeArrowheads="1"/>
          </p:cNvSpPr>
          <p:nvPr userDrawn="1"/>
        </p:nvSpPr>
        <p:spPr bwMode="auto">
          <a:xfrm>
            <a:off x="3830451" y="4646845"/>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0005618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Number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pic>
        <p:nvPicPr>
          <p:cNvPr id="69" name="Picture 6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 y="1559342"/>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spTree>
    <p:extLst>
      <p:ext uri="{BB962C8B-B14F-4D97-AF65-F5344CB8AC3E}">
        <p14:creationId xmlns:p14="http://schemas.microsoft.com/office/powerpoint/2010/main" val="34888027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Numb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52" y="1534506"/>
            <a:ext cx="9192464" cy="2050585"/>
          </a:xfrm>
          <a:prstGeom prst="rect">
            <a:avLst/>
          </a:prstGeom>
        </p:spPr>
      </p:pic>
    </p:spTree>
    <p:extLst>
      <p:ext uri="{BB962C8B-B14F-4D97-AF65-F5344CB8AC3E}">
        <p14:creationId xmlns:p14="http://schemas.microsoft.com/office/powerpoint/2010/main" val="4588691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Number slid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3940"/>
            <a:ext cx="9180512" cy="2051717"/>
          </a:xfrm>
          <a:prstGeom prst="rect">
            <a:avLst/>
          </a:prstGeom>
        </p:spPr>
      </p:pic>
    </p:spTree>
    <p:extLst>
      <p:ext uri="{BB962C8B-B14F-4D97-AF65-F5344CB8AC3E}">
        <p14:creationId xmlns:p14="http://schemas.microsoft.com/office/powerpoint/2010/main" val="11720637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Number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9342"/>
            <a:ext cx="9180512" cy="2024818"/>
          </a:xfrm>
          <a:prstGeom prst="rect">
            <a:avLst/>
          </a:prstGeom>
        </p:spPr>
      </p:pic>
    </p:spTree>
    <p:extLst>
      <p:ext uri="{BB962C8B-B14F-4D97-AF65-F5344CB8AC3E}">
        <p14:creationId xmlns:p14="http://schemas.microsoft.com/office/powerpoint/2010/main" val="38423734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Number slid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37034707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Number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39930021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Number slide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60098"/>
            <a:ext cx="9186488" cy="2023306"/>
          </a:xfrm>
          <a:prstGeom prst="rect">
            <a:avLst/>
          </a:prstGeom>
        </p:spPr>
      </p:pic>
    </p:spTree>
    <p:extLst>
      <p:ext uri="{BB962C8B-B14F-4D97-AF65-F5344CB8AC3E}">
        <p14:creationId xmlns:p14="http://schemas.microsoft.com/office/powerpoint/2010/main" val="248493467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Number slid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9552544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Number slide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26"/>
            <a:ext cx="9186488" cy="2050545"/>
          </a:xfrm>
          <a:prstGeom prst="rect">
            <a:avLst/>
          </a:prstGeom>
        </p:spPr>
      </p:pic>
    </p:spTree>
    <p:extLst>
      <p:ext uri="{BB962C8B-B14F-4D97-AF65-F5344CB8AC3E}">
        <p14:creationId xmlns:p14="http://schemas.microsoft.com/office/powerpoint/2010/main" val="23841435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Number slide #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2"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751024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0066A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547130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Number slide #1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9"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72" y="1560266"/>
            <a:ext cx="9197784" cy="2022969"/>
          </a:xfrm>
          <a:prstGeom prst="rect">
            <a:avLst/>
          </a:prstGeom>
        </p:spPr>
      </p:pic>
    </p:spTree>
    <p:extLst>
      <p:ext uri="{BB962C8B-B14F-4D97-AF65-F5344CB8AC3E}">
        <p14:creationId xmlns:p14="http://schemas.microsoft.com/office/powerpoint/2010/main" val="17089827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Number slide #1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1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4506"/>
            <a:ext cx="9186488" cy="2050585"/>
          </a:xfrm>
          <a:prstGeom prst="rect">
            <a:avLst/>
          </a:prstGeom>
        </p:spPr>
      </p:pic>
    </p:spTree>
    <p:extLst>
      <p:ext uri="{BB962C8B-B14F-4D97-AF65-F5344CB8AC3E}">
        <p14:creationId xmlns:p14="http://schemas.microsoft.com/office/powerpoint/2010/main" val="40323422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Number slide #1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3770"/>
            <a:ext cx="9186488" cy="2052058"/>
          </a:xfrm>
          <a:prstGeom prst="rect">
            <a:avLst/>
          </a:prstGeom>
        </p:spPr>
      </p:pic>
    </p:spTree>
    <p:extLst>
      <p:ext uri="{BB962C8B-B14F-4D97-AF65-F5344CB8AC3E}">
        <p14:creationId xmlns:p14="http://schemas.microsoft.com/office/powerpoint/2010/main" val="139462699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Number slide #1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60098"/>
            <a:ext cx="9186488" cy="2023306"/>
          </a:xfrm>
          <a:prstGeom prst="rect">
            <a:avLst/>
          </a:prstGeom>
        </p:spPr>
      </p:pic>
    </p:spTree>
    <p:extLst>
      <p:ext uri="{BB962C8B-B14F-4D97-AF65-F5344CB8AC3E}">
        <p14:creationId xmlns:p14="http://schemas.microsoft.com/office/powerpoint/2010/main" val="76065519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Number slide #1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8584"/>
            <a:ext cx="9186488" cy="2026332"/>
          </a:xfrm>
          <a:prstGeom prst="rect">
            <a:avLst/>
          </a:prstGeom>
        </p:spPr>
      </p:pic>
    </p:spTree>
    <p:extLst>
      <p:ext uri="{BB962C8B-B14F-4D97-AF65-F5344CB8AC3E}">
        <p14:creationId xmlns:p14="http://schemas.microsoft.com/office/powerpoint/2010/main" val="8212603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Number slide #1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5472"/>
            <a:ext cx="9204416" cy="2048653"/>
          </a:xfrm>
          <a:prstGeom prst="rect">
            <a:avLst/>
          </a:prstGeom>
        </p:spPr>
      </p:pic>
    </p:spTree>
    <p:extLst>
      <p:ext uri="{BB962C8B-B14F-4D97-AF65-F5344CB8AC3E}">
        <p14:creationId xmlns:p14="http://schemas.microsoft.com/office/powerpoint/2010/main" val="139811570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Number slide #17">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59510"/>
            <a:ext cx="9204416" cy="2024482"/>
          </a:xfrm>
          <a:prstGeom prst="rect">
            <a:avLst/>
          </a:prstGeom>
        </p:spPr>
      </p:pic>
    </p:spTree>
    <p:extLst>
      <p:ext uri="{BB962C8B-B14F-4D97-AF65-F5344CB8AC3E}">
        <p14:creationId xmlns:p14="http://schemas.microsoft.com/office/powerpoint/2010/main" val="27652969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Number slide #18">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3770"/>
            <a:ext cx="9204416" cy="2052058"/>
          </a:xfrm>
          <a:prstGeom prst="rect">
            <a:avLst/>
          </a:prstGeom>
        </p:spPr>
      </p:pic>
    </p:spTree>
    <p:extLst>
      <p:ext uri="{BB962C8B-B14F-4D97-AF65-F5344CB8AC3E}">
        <p14:creationId xmlns:p14="http://schemas.microsoft.com/office/powerpoint/2010/main" val="34368998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Number slide #1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33940"/>
            <a:ext cx="9204416" cy="2051717"/>
          </a:xfrm>
          <a:prstGeom prst="rect">
            <a:avLst/>
          </a:prstGeom>
        </p:spPr>
      </p:pic>
    </p:spTree>
    <p:extLst>
      <p:ext uri="{BB962C8B-B14F-4D97-AF65-F5344CB8AC3E}">
        <p14:creationId xmlns:p14="http://schemas.microsoft.com/office/powerpoint/2010/main" val="854436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Number slide #20">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9144000" cy="5140989"/>
          </a:xfrm>
          <a:prstGeom prst="rect">
            <a:avLst/>
          </a:prstGeom>
        </p:spPr>
      </p:pic>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04" y="1550382"/>
            <a:ext cx="9204416" cy="2042738"/>
          </a:xfrm>
          <a:prstGeom prst="rect">
            <a:avLst/>
          </a:prstGeom>
        </p:spPr>
      </p:pic>
    </p:spTree>
    <p:extLst>
      <p:ext uri="{BB962C8B-B14F-4D97-AF65-F5344CB8AC3E}">
        <p14:creationId xmlns:p14="http://schemas.microsoft.com/office/powerpoint/2010/main" val="1197302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2949879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178501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29565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0066A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995143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 y="-19613"/>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2878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49812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52693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518874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419062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152370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03958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17377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0477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spTree>
    <p:extLst>
      <p:ext uri="{BB962C8B-B14F-4D97-AF65-F5344CB8AC3E}">
        <p14:creationId xmlns:p14="http://schemas.microsoft.com/office/powerpoint/2010/main" val="3834627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0472"/>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368927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40876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344555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194536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564680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7296"/>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90173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007033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974275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7355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40618"/>
            <a:ext cx="4914048"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00" kern="1200">
                <a:solidFill>
                  <a:schemeClr val="bg1"/>
                </a:solidFill>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September 2016. © 2016 Atos. Confidential information owned by Atos, to be used by the recipient only. This document, or any part of it, may not be reproduced, copied, circulated and/or distributed nor quoted without prior written approval from Atos.</a:t>
            </a:r>
            <a:endParaRPr lang="en-US" sz="7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2030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599855"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dirty="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2019. © 2019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234" y="4372526"/>
            <a:ext cx="1334916" cy="436624"/>
          </a:xfrm>
          <a:prstGeom prst="rect">
            <a:avLst/>
          </a:prstGeom>
        </p:spPr>
      </p:pic>
    </p:spTree>
    <p:extLst>
      <p:ext uri="{BB962C8B-B14F-4D97-AF65-F5344CB8AC3E}">
        <p14:creationId xmlns:p14="http://schemas.microsoft.com/office/powerpoint/2010/main" val="262920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1026" r="1420"/>
          <a:stretch/>
        </p:blipFill>
        <p:spPr>
          <a:xfrm>
            <a:off x="0" y="0"/>
            <a:ext cx="9144000" cy="5144400"/>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18420" y="4296555"/>
            <a:ext cx="1601580" cy="523845"/>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4000" y="4723794"/>
            <a:ext cx="1971000" cy="103750"/>
          </a:xfrm>
          <a:prstGeom prst="rect">
            <a:avLst/>
          </a:prstGeom>
        </p:spPr>
      </p:pic>
    </p:spTree>
    <p:extLst>
      <p:ext uri="{BB962C8B-B14F-4D97-AF65-F5344CB8AC3E}">
        <p14:creationId xmlns:p14="http://schemas.microsoft.com/office/powerpoint/2010/main" val="930522142"/>
      </p:ext>
    </p:extLst>
  </p:cSld>
  <p:clrMapOvr>
    <a:masterClrMapping/>
  </p:clrMapOvr>
  <p:transition spd="med" advClick="0" advTm="5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text only">
    <p:bg bwMode="gray">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CEAFD-DB3D-E94E-AC97-5E9F0A9045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3" name="Text Placeholder 42">
            <a:extLst>
              <a:ext uri="{FF2B5EF4-FFF2-40B4-BE49-F238E27FC236}">
                <a16:creationId xmlns:a16="http://schemas.microsoft.com/office/drawing/2014/main" id="{AFE9F45D-5D6E-4482-84FB-4D9B1150A469}"/>
              </a:ext>
            </a:extLst>
          </p:cNvPr>
          <p:cNvSpPr>
            <a:spLocks noGrp="1"/>
          </p:cNvSpPr>
          <p:nvPr>
            <p:ph type="body" sz="quarter" idx="12" hasCustomPrompt="1"/>
          </p:nvPr>
        </p:nvSpPr>
        <p:spPr>
          <a:xfrm>
            <a:off x="1295151" y="1845309"/>
            <a:ext cx="4416551" cy="792833"/>
          </a:xfrm>
        </p:spPr>
        <p:txBody>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3200" b="0" i="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IT Challenge 2021</a:t>
            </a:r>
          </a:p>
        </p:txBody>
      </p:sp>
      <p:sp>
        <p:nvSpPr>
          <p:cNvPr id="11" name="Text Placeholder 42">
            <a:extLst>
              <a:ext uri="{FF2B5EF4-FFF2-40B4-BE49-F238E27FC236}">
                <a16:creationId xmlns:a16="http://schemas.microsoft.com/office/drawing/2014/main" id="{4103FC14-9E33-B74E-A4E9-35BE40079C66}"/>
              </a:ext>
            </a:extLst>
          </p:cNvPr>
          <p:cNvSpPr>
            <a:spLocks noGrp="1"/>
          </p:cNvSpPr>
          <p:nvPr>
            <p:ph type="body" sz="quarter" idx="13" hasCustomPrompt="1"/>
          </p:nvPr>
        </p:nvSpPr>
        <p:spPr>
          <a:xfrm>
            <a:off x="1295151" y="2578099"/>
            <a:ext cx="4416551" cy="792833"/>
          </a:xfrm>
        </p:spPr>
        <p:txBody>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2000" b="0" i="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How Digital can </a:t>
            </a:r>
            <a:br>
              <a:rPr lang="en-GB" dirty="0">
                <a:effectLst/>
                <a:latin typeface="Stag Sans Light" panose="020B0303040000020004" pitchFamily="34" charset="77"/>
              </a:rPr>
            </a:br>
            <a:r>
              <a:rPr lang="en-GB" dirty="0">
                <a:effectLst/>
                <a:latin typeface="Stag Sans Light" panose="020B0303040000020004" pitchFamily="34" charset="77"/>
              </a:rPr>
              <a:t>decarbonize non Digital </a:t>
            </a:r>
          </a:p>
        </p:txBody>
      </p:sp>
    </p:spTree>
    <p:extLst>
      <p:ext uri="{BB962C8B-B14F-4D97-AF65-F5344CB8AC3E}">
        <p14:creationId xmlns:p14="http://schemas.microsoft.com/office/powerpoint/2010/main" val="7665475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lide text only">
    <p:bg bwMode="gray">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BDCEAFD-DB3D-E94E-AC97-5E9F0A904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Text Placeholder 42">
            <a:extLst>
              <a:ext uri="{FF2B5EF4-FFF2-40B4-BE49-F238E27FC236}">
                <a16:creationId xmlns:a16="http://schemas.microsoft.com/office/drawing/2014/main" id="{AFE9F45D-5D6E-4482-84FB-4D9B1150A469}"/>
              </a:ext>
            </a:extLst>
          </p:cNvPr>
          <p:cNvSpPr>
            <a:spLocks noGrp="1"/>
          </p:cNvSpPr>
          <p:nvPr>
            <p:ph type="body" sz="quarter" idx="12" hasCustomPrompt="1"/>
          </p:nvPr>
        </p:nvSpPr>
        <p:spPr>
          <a:xfrm>
            <a:off x="1295151" y="1845309"/>
            <a:ext cx="4416551" cy="792833"/>
          </a:xfrm>
        </p:spPr>
        <p:txBody>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3200" b="0" i="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IT Challenge 2021</a:t>
            </a:r>
          </a:p>
        </p:txBody>
      </p:sp>
      <p:sp>
        <p:nvSpPr>
          <p:cNvPr id="11" name="Text Placeholder 42">
            <a:extLst>
              <a:ext uri="{FF2B5EF4-FFF2-40B4-BE49-F238E27FC236}">
                <a16:creationId xmlns:a16="http://schemas.microsoft.com/office/drawing/2014/main" id="{4103FC14-9E33-B74E-A4E9-35BE40079C66}"/>
              </a:ext>
            </a:extLst>
          </p:cNvPr>
          <p:cNvSpPr>
            <a:spLocks noGrp="1"/>
          </p:cNvSpPr>
          <p:nvPr>
            <p:ph type="body" sz="quarter" idx="13" hasCustomPrompt="1"/>
          </p:nvPr>
        </p:nvSpPr>
        <p:spPr>
          <a:xfrm>
            <a:off x="1295151" y="2578099"/>
            <a:ext cx="4416551" cy="792833"/>
          </a:xfrm>
        </p:spPr>
        <p:txBody>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2000" b="0" i="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effectLst/>
                <a:latin typeface="Stag Sans Light" panose="020B0303040000020004" pitchFamily="34" charset="77"/>
              </a:rPr>
              <a:t>How Digital can </a:t>
            </a:r>
            <a:br>
              <a:rPr lang="en-GB" dirty="0">
                <a:effectLst/>
                <a:latin typeface="Stag Sans Light" panose="020B0303040000020004" pitchFamily="34" charset="77"/>
              </a:rPr>
            </a:br>
            <a:r>
              <a:rPr lang="en-GB" dirty="0">
                <a:effectLst/>
                <a:latin typeface="Stag Sans Light" panose="020B0303040000020004" pitchFamily="34" charset="77"/>
              </a:rPr>
              <a:t>decarbonize non Digital </a:t>
            </a:r>
          </a:p>
        </p:txBody>
      </p:sp>
    </p:spTree>
    <p:extLst>
      <p:ext uri="{BB962C8B-B14F-4D97-AF65-F5344CB8AC3E}">
        <p14:creationId xmlns:p14="http://schemas.microsoft.com/office/powerpoint/2010/main" val="17362532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AFD8"/>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4"/>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5"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1"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09"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0"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0"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1"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1"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7"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580590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4_Title Slide text only">
    <p:bg bwMode="gray">
      <p:bgPr>
        <a:solidFill>
          <a:srgbClr val="00AFD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5"/>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7"/>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6" y="1377262"/>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6" y="206365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1" y="278360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6" y="352800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79" y="424374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11735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5_Title Slide text only">
    <p:bg bwMode="gray">
      <p:bgPr>
        <a:solidFill>
          <a:srgbClr val="00AFD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4"/>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6"/>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3" y="421767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2" y="13741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7" y="20665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1" y="2766048"/>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3" y="349051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49800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6_Title Slide text only">
    <p:bg bwMode="gray">
      <p:bgPr>
        <a:solidFill>
          <a:srgbClr val="00AFD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1" y="105542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1" y="184492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1" y="264802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1" y="342820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1" y="420673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0" y="105970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0" y="184920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2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2405585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7_Number slide #4">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1"/>
            <a:ext cx="9166852" cy="2024818"/>
          </a:xfrm>
          <a:prstGeom prst="rect">
            <a:avLst/>
          </a:prstGeom>
          <a:noFill/>
          <a:ln>
            <a:noFill/>
          </a:ln>
        </p:spPr>
      </p:pic>
    </p:spTree>
    <p:extLst>
      <p:ext uri="{BB962C8B-B14F-4D97-AF65-F5344CB8AC3E}">
        <p14:creationId xmlns:p14="http://schemas.microsoft.com/office/powerpoint/2010/main" val="42238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7_Number slide #7">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5"/>
            <a:ext cx="9192464" cy="2050585"/>
          </a:xfrm>
          <a:prstGeom prst="rect">
            <a:avLst/>
          </a:prstGeom>
        </p:spPr>
      </p:pic>
    </p:spTree>
    <p:extLst>
      <p:ext uri="{BB962C8B-B14F-4D97-AF65-F5344CB8AC3E}">
        <p14:creationId xmlns:p14="http://schemas.microsoft.com/office/powerpoint/2010/main" val="525244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7_Number slide #1">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09887"/>
            <a:ext cx="9180512" cy="2051717"/>
          </a:xfrm>
          <a:prstGeom prst="rect">
            <a:avLst/>
          </a:prstGeom>
        </p:spPr>
      </p:pic>
    </p:spTree>
    <p:extLst>
      <p:ext uri="{BB962C8B-B14F-4D97-AF65-F5344CB8AC3E}">
        <p14:creationId xmlns:p14="http://schemas.microsoft.com/office/powerpoint/2010/main" val="390169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pic>
        <p:nvPicPr>
          <p:cNvPr id="69" name="Picture 6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spTree>
    <p:extLst>
      <p:ext uri="{BB962C8B-B14F-4D97-AF65-F5344CB8AC3E}">
        <p14:creationId xmlns:p14="http://schemas.microsoft.com/office/powerpoint/2010/main" val="35072469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_Number slide #3">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4"/>
            <a:ext cx="9180512" cy="2024818"/>
          </a:xfrm>
          <a:prstGeom prst="rect">
            <a:avLst/>
          </a:prstGeom>
        </p:spPr>
      </p:pic>
    </p:spTree>
    <p:extLst>
      <p:ext uri="{BB962C8B-B14F-4D97-AF65-F5344CB8AC3E}">
        <p14:creationId xmlns:p14="http://schemas.microsoft.com/office/powerpoint/2010/main" val="483208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8_Number slide #1">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564907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8_Number slide #7">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2292377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Number slide #6">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6"/>
            <a:ext cx="9186488" cy="2023306"/>
          </a:xfrm>
          <a:prstGeom prst="rect">
            <a:avLst/>
          </a:prstGeom>
        </p:spPr>
      </p:pic>
    </p:spTree>
    <p:extLst>
      <p:ext uri="{BB962C8B-B14F-4D97-AF65-F5344CB8AC3E}">
        <p14:creationId xmlns:p14="http://schemas.microsoft.com/office/powerpoint/2010/main" val="276058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Number slide #5">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1121246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_Number slide #8">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5"/>
            <a:ext cx="9186488" cy="2050545"/>
          </a:xfrm>
          <a:prstGeom prst="rect">
            <a:avLst/>
          </a:prstGeom>
        </p:spPr>
      </p:pic>
    </p:spTree>
    <p:extLst>
      <p:ext uri="{BB962C8B-B14F-4D97-AF65-F5344CB8AC3E}">
        <p14:creationId xmlns:p14="http://schemas.microsoft.com/office/powerpoint/2010/main" val="4090741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_Number slide #2">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0"/>
            <a:ext cx="9204416" cy="2048653"/>
          </a:xfrm>
          <a:prstGeom prst="rect">
            <a:avLst/>
          </a:prstGeom>
        </p:spPr>
      </p:pic>
    </p:spTree>
    <p:extLst>
      <p:ext uri="{BB962C8B-B14F-4D97-AF65-F5344CB8AC3E}">
        <p14:creationId xmlns:p14="http://schemas.microsoft.com/office/powerpoint/2010/main" val="2725120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Number slide #9">
    <p:bg>
      <p:bgPr>
        <a:solidFill>
          <a:srgbClr val="00AFD8"/>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0"/>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095009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Number slide #10">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5"/>
            <a:ext cx="9215824" cy="2050585"/>
          </a:xfrm>
          <a:prstGeom prst="rect">
            <a:avLst/>
          </a:prstGeom>
        </p:spPr>
      </p:pic>
    </p:spTree>
    <p:extLst>
      <p:ext uri="{BB962C8B-B14F-4D97-AF65-F5344CB8AC3E}">
        <p14:creationId xmlns:p14="http://schemas.microsoft.com/office/powerpoint/2010/main" val="1194169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Number slide #11">
    <p:bg>
      <p:bgPr>
        <a:solidFill>
          <a:srgbClr val="00AFD8"/>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4"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69"/>
            <a:ext cx="9186488" cy="2052058"/>
          </a:xfrm>
          <a:prstGeom prst="rect">
            <a:avLst/>
          </a:prstGeom>
        </p:spPr>
      </p:pic>
    </p:spTree>
    <p:extLst>
      <p:ext uri="{BB962C8B-B14F-4D97-AF65-F5344CB8AC3E}">
        <p14:creationId xmlns:p14="http://schemas.microsoft.com/office/powerpoint/2010/main" val="248604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spTree>
    <p:extLst>
      <p:ext uri="{BB962C8B-B14F-4D97-AF65-F5344CB8AC3E}">
        <p14:creationId xmlns:p14="http://schemas.microsoft.com/office/powerpoint/2010/main" val="3447012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Number slide #12">
    <p:bg>
      <p:bgPr>
        <a:solidFill>
          <a:srgbClr val="00AFD8"/>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7"/>
            <a:ext cx="9186488" cy="2023306"/>
          </a:xfrm>
          <a:prstGeom prst="rect">
            <a:avLst/>
          </a:prstGeom>
        </p:spPr>
      </p:pic>
    </p:spTree>
    <p:extLst>
      <p:ext uri="{BB962C8B-B14F-4D97-AF65-F5344CB8AC3E}">
        <p14:creationId xmlns:p14="http://schemas.microsoft.com/office/powerpoint/2010/main" val="4229432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8_Number slide #4">
    <p:bg>
      <p:bgPr>
        <a:solidFill>
          <a:srgbClr val="00AFD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58584"/>
            <a:ext cx="9186488" cy="2026332"/>
          </a:xfrm>
          <a:prstGeom prst="rect">
            <a:avLst/>
          </a:prstGeom>
        </p:spPr>
      </p:pic>
    </p:spTree>
    <p:extLst>
      <p:ext uri="{BB962C8B-B14F-4D97-AF65-F5344CB8AC3E}">
        <p14:creationId xmlns:p14="http://schemas.microsoft.com/office/powerpoint/2010/main" val="3487404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Number slide #16">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451504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_Number slide #17">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09"/>
            <a:ext cx="9204416" cy="2024482"/>
          </a:xfrm>
          <a:prstGeom prst="rect">
            <a:avLst/>
          </a:prstGeom>
        </p:spPr>
      </p:pic>
    </p:spTree>
    <p:extLst>
      <p:ext uri="{BB962C8B-B14F-4D97-AF65-F5344CB8AC3E}">
        <p14:creationId xmlns:p14="http://schemas.microsoft.com/office/powerpoint/2010/main" val="3943329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_Number slide #18">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69"/>
            <a:ext cx="9204416" cy="2052058"/>
          </a:xfrm>
          <a:prstGeom prst="rect">
            <a:avLst/>
          </a:prstGeom>
        </p:spPr>
      </p:pic>
    </p:spTree>
    <p:extLst>
      <p:ext uri="{BB962C8B-B14F-4D97-AF65-F5344CB8AC3E}">
        <p14:creationId xmlns:p14="http://schemas.microsoft.com/office/powerpoint/2010/main" val="1335383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Number slide #19">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39"/>
            <a:ext cx="9204416" cy="2051717"/>
          </a:xfrm>
          <a:prstGeom prst="rect">
            <a:avLst/>
          </a:prstGeom>
        </p:spPr>
      </p:pic>
    </p:spTree>
    <p:extLst>
      <p:ext uri="{BB962C8B-B14F-4D97-AF65-F5344CB8AC3E}">
        <p14:creationId xmlns:p14="http://schemas.microsoft.com/office/powerpoint/2010/main" val="2230402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Number slide #20">
    <p:bg>
      <p:bgPr>
        <a:solidFill>
          <a:srgbClr val="00AFD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0381"/>
            <a:ext cx="9204416" cy="2042738"/>
          </a:xfrm>
          <a:prstGeom prst="rect">
            <a:avLst/>
          </a:prstGeom>
        </p:spPr>
      </p:pic>
    </p:spTree>
    <p:extLst>
      <p:ext uri="{BB962C8B-B14F-4D97-AF65-F5344CB8AC3E}">
        <p14:creationId xmlns:p14="http://schemas.microsoft.com/office/powerpoint/2010/main" val="2493488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D71F85"/>
        </a:solidFill>
        <a:effectLst/>
      </p:bgPr>
    </p:bg>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7B3F44B3-381C-4E47-98DA-25A5F9D5936D}"/>
              </a:ext>
            </a:extLst>
          </p:cNvPr>
          <p:cNvSpPr txBox="1"/>
          <p:nvPr userDrawn="1"/>
        </p:nvSpPr>
        <p:spPr>
          <a:xfrm>
            <a:off x="284244" y="267494"/>
            <a:ext cx="1083400" cy="246221"/>
          </a:xfrm>
          <a:prstGeom prst="rect">
            <a:avLst/>
          </a:prstGeom>
        </p:spPr>
        <p:txBody>
          <a:bodyPr vert="horz" wrap="square" lIns="0" tIns="0" rIns="0" bIns="0" rtlCol="0">
            <a:spAutoFit/>
          </a:bodyPr>
          <a:lstStyle/>
          <a:p>
            <a:pPr marL="9509" fontAlgn="auto">
              <a:spcBef>
                <a:spcPts val="0"/>
              </a:spcBef>
              <a:spcAft>
                <a:spcPts val="0"/>
              </a:spcAft>
            </a:pPr>
            <a:r>
              <a:rPr lang="en-US" sz="1600" b="1" spc="-34" dirty="0">
                <a:solidFill>
                  <a:schemeClr val="bg1"/>
                </a:solidFill>
                <a:latin typeface="Verdana"/>
                <a:cs typeface="Verdana"/>
              </a:rPr>
              <a:t>Agenda</a:t>
            </a:r>
            <a:endParaRPr lang="en-US" sz="1600" b="1" dirty="0">
              <a:solidFill>
                <a:schemeClr val="bg1"/>
              </a:solidFill>
              <a:latin typeface="Verdana"/>
              <a:cs typeface="Verdana"/>
            </a:endParaRPr>
          </a:p>
        </p:txBody>
      </p:sp>
      <p:sp>
        <p:nvSpPr>
          <p:cNvPr id="5" name="object 12">
            <a:extLst>
              <a:ext uri="{FF2B5EF4-FFF2-40B4-BE49-F238E27FC236}">
                <a16:creationId xmlns:a16="http://schemas.microsoft.com/office/drawing/2014/main" id="{B0F59F5A-8C2F-4D86-B8B9-37486516C73A}"/>
              </a:ext>
            </a:extLst>
          </p:cNvPr>
          <p:cNvSpPr/>
          <p:nvPr userDrawn="1"/>
        </p:nvSpPr>
        <p:spPr>
          <a:xfrm>
            <a:off x="-508" y="388875"/>
            <a:ext cx="219722" cy="0"/>
          </a:xfrm>
          <a:custGeom>
            <a:avLst/>
            <a:gdLst/>
            <a:ahLst/>
            <a:cxnLst/>
            <a:rect l="l" t="t" r="r" b="b"/>
            <a:pathLst>
              <a:path w="293370">
                <a:moveTo>
                  <a:pt x="0" y="0"/>
                </a:moveTo>
                <a:lnTo>
                  <a:pt x="293268" y="0"/>
                </a:lnTo>
              </a:path>
            </a:pathLst>
          </a:custGeom>
          <a:ln w="12700">
            <a:solidFill>
              <a:schemeClr val="bg1"/>
            </a:solidFill>
          </a:ln>
        </p:spPr>
        <p:txBody>
          <a:bodyPr wrap="square" lIns="0" tIns="0" rIns="0" bIns="0" rtlCol="0"/>
          <a:lstStyle/>
          <a:p>
            <a:pPr fontAlgn="auto">
              <a:spcBef>
                <a:spcPts val="0"/>
              </a:spcBef>
              <a:spcAft>
                <a:spcPts val="0"/>
              </a:spcAft>
            </a:pPr>
            <a:endParaRPr lang="en-US" sz="1350" dirty="0">
              <a:solidFill>
                <a:prstClr val="black"/>
              </a:solidFill>
              <a:latin typeface="Verdana"/>
              <a:cs typeface="+mn-cs"/>
            </a:endParaRPr>
          </a:p>
        </p:txBody>
      </p:sp>
      <p:grpSp>
        <p:nvGrpSpPr>
          <p:cNvPr id="6" name="Group 5">
            <a:extLst>
              <a:ext uri="{FF2B5EF4-FFF2-40B4-BE49-F238E27FC236}">
                <a16:creationId xmlns:a16="http://schemas.microsoft.com/office/drawing/2014/main" id="{F26EE13F-89A0-4427-A069-FB2CEAA75E4C}"/>
              </a:ext>
            </a:extLst>
          </p:cNvPr>
          <p:cNvGrpSpPr/>
          <p:nvPr userDrawn="1"/>
        </p:nvGrpSpPr>
        <p:grpSpPr>
          <a:xfrm>
            <a:off x="0" y="1165813"/>
            <a:ext cx="3165288" cy="684000"/>
            <a:chOff x="1" y="1543144"/>
            <a:chExt cx="3165288" cy="684000"/>
          </a:xfrm>
          <a:noFill/>
        </p:grpSpPr>
        <p:sp>
          <p:nvSpPr>
            <p:cNvPr id="7" name="Line 6">
              <a:extLst>
                <a:ext uri="{FF2B5EF4-FFF2-40B4-BE49-F238E27FC236}">
                  <a16:creationId xmlns:a16="http://schemas.microsoft.com/office/drawing/2014/main" id="{FC375F48-D4A8-4F63-BF24-C7537EADDBDC}"/>
                </a:ext>
              </a:extLst>
            </p:cNvPr>
            <p:cNvSpPr>
              <a:spLocks noChangeShapeType="1"/>
            </p:cNvSpPr>
            <p:nvPr/>
          </p:nvSpPr>
          <p:spPr bwMode="auto">
            <a:xfrm>
              <a:off x="1" y="2226598"/>
              <a:ext cx="590458" cy="0"/>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FA38444-742F-47A3-8036-89A89A909D3B}"/>
                </a:ext>
              </a:extLst>
            </p:cNvPr>
            <p:cNvSpPr>
              <a:spLocks/>
            </p:cNvSpPr>
            <p:nvPr/>
          </p:nvSpPr>
          <p:spPr bwMode="auto">
            <a:xfrm>
              <a:off x="548391" y="1543144"/>
              <a:ext cx="425587" cy="683454"/>
            </a:xfrm>
            <a:custGeom>
              <a:avLst/>
              <a:gdLst>
                <a:gd name="T0" fmla="*/ 6496 w 6496"/>
                <a:gd name="T1" fmla="*/ 10488 h 10488"/>
                <a:gd name="T2" fmla="*/ 5916 w 6496"/>
                <a:gd name="T3" fmla="*/ 10488 h 10488"/>
                <a:gd name="T4" fmla="*/ 5916 w 6496"/>
                <a:gd name="T5" fmla="*/ 9246 h 10488"/>
                <a:gd name="T6" fmla="*/ 4972 w 6496"/>
                <a:gd name="T7" fmla="*/ 9246 h 10488"/>
                <a:gd name="T8" fmla="*/ 4552 w 6496"/>
                <a:gd name="T9" fmla="*/ 8782 h 10488"/>
                <a:gd name="T10" fmla="*/ 4552 w 6496"/>
                <a:gd name="T11" fmla="*/ 0 h 10488"/>
                <a:gd name="T12" fmla="*/ 2976 w 6496"/>
                <a:gd name="T13" fmla="*/ 0 h 10488"/>
                <a:gd name="T14" fmla="*/ 636 w 6496"/>
                <a:gd name="T15" fmla="*/ 1411 h 10488"/>
                <a:gd name="T16" fmla="*/ 636 w 6496"/>
                <a:gd name="T17" fmla="*/ 2653 h 10488"/>
                <a:gd name="T18" fmla="*/ 1160 w 6496"/>
                <a:gd name="T19" fmla="*/ 2653 h 10488"/>
                <a:gd name="T20" fmla="*/ 2196 w 6496"/>
                <a:gd name="T21" fmla="*/ 2190 h 10488"/>
                <a:gd name="T22" fmla="*/ 2196 w 6496"/>
                <a:gd name="T23" fmla="*/ 8782 h 10488"/>
                <a:gd name="T24" fmla="*/ 1776 w 6496"/>
                <a:gd name="T25" fmla="*/ 9246 h 10488"/>
                <a:gd name="T26" fmla="*/ 636 w 6496"/>
                <a:gd name="T27" fmla="*/ 9246 h 10488"/>
                <a:gd name="T28" fmla="*/ 636 w 6496"/>
                <a:gd name="T29" fmla="*/ 10488 h 10488"/>
                <a:gd name="T30" fmla="*/ 0 w 6496"/>
                <a:gd name="T31"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6" h="10488">
                  <a:moveTo>
                    <a:pt x="6496" y="10488"/>
                  </a:moveTo>
                  <a:lnTo>
                    <a:pt x="5916" y="10488"/>
                  </a:lnTo>
                  <a:lnTo>
                    <a:pt x="5916" y="9246"/>
                  </a:lnTo>
                  <a:lnTo>
                    <a:pt x="4972" y="9246"/>
                  </a:lnTo>
                  <a:cubicBezTo>
                    <a:pt x="4748" y="9246"/>
                    <a:pt x="4552" y="8978"/>
                    <a:pt x="4552" y="8782"/>
                  </a:cubicBezTo>
                  <a:lnTo>
                    <a:pt x="4552" y="0"/>
                  </a:lnTo>
                  <a:lnTo>
                    <a:pt x="2976" y="0"/>
                  </a:lnTo>
                  <a:lnTo>
                    <a:pt x="636" y="1411"/>
                  </a:lnTo>
                  <a:lnTo>
                    <a:pt x="636" y="2653"/>
                  </a:lnTo>
                  <a:lnTo>
                    <a:pt x="1160" y="2653"/>
                  </a:lnTo>
                  <a:lnTo>
                    <a:pt x="2196" y="2190"/>
                  </a:lnTo>
                  <a:lnTo>
                    <a:pt x="2196" y="8782"/>
                  </a:lnTo>
                  <a:cubicBezTo>
                    <a:pt x="2196" y="8978"/>
                    <a:pt x="1988" y="9246"/>
                    <a:pt x="1776" y="9246"/>
                  </a:cubicBezTo>
                  <a:lnTo>
                    <a:pt x="636" y="9246"/>
                  </a:lnTo>
                  <a:lnTo>
                    <a:pt x="636" y="10488"/>
                  </a:lnTo>
                  <a:lnTo>
                    <a:pt x="0" y="10488"/>
                  </a:ln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DFFEF0E-6770-4313-A5BC-0A577957DF6C}"/>
                </a:ext>
              </a:extLst>
            </p:cNvPr>
            <p:cNvSpPr>
              <a:spLocks noChangeShapeType="1"/>
            </p:cNvSpPr>
            <p:nvPr/>
          </p:nvSpPr>
          <p:spPr bwMode="auto">
            <a:xfrm>
              <a:off x="935736" y="2226598"/>
              <a:ext cx="2229553" cy="546"/>
            </a:xfrm>
            <a:prstGeom prst="lin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FCC0A02-CF1B-4F74-8827-E3AB8E53398E}"/>
              </a:ext>
            </a:extLst>
          </p:cNvPr>
          <p:cNvGrpSpPr/>
          <p:nvPr userDrawn="1"/>
        </p:nvGrpSpPr>
        <p:grpSpPr>
          <a:xfrm>
            <a:off x="3159115" y="1174843"/>
            <a:ext cx="4487367" cy="684000"/>
            <a:chOff x="3165289" y="1174844"/>
            <a:chExt cx="4487367" cy="684000"/>
          </a:xfrm>
        </p:grpSpPr>
        <p:sp>
          <p:nvSpPr>
            <p:cNvPr id="11" name="Freeform 15">
              <a:extLst>
                <a:ext uri="{FF2B5EF4-FFF2-40B4-BE49-F238E27FC236}">
                  <a16:creationId xmlns:a16="http://schemas.microsoft.com/office/drawing/2014/main" id="{092F83E3-FCB5-4129-ACE7-CCFA40389000}"/>
                </a:ext>
              </a:extLst>
            </p:cNvPr>
            <p:cNvSpPr>
              <a:spLocks/>
            </p:cNvSpPr>
            <p:nvPr/>
          </p:nvSpPr>
          <p:spPr bwMode="auto">
            <a:xfrm>
              <a:off x="4159309" y="1174844"/>
              <a:ext cx="503148" cy="684000"/>
            </a:xfrm>
            <a:custGeom>
              <a:avLst/>
              <a:gdLst>
                <a:gd name="T0" fmla="*/ 7736 w 7736"/>
                <a:gd name="T1" fmla="*/ 10616 h 10616"/>
                <a:gd name="T2" fmla="*/ 7496 w 7736"/>
                <a:gd name="T3" fmla="*/ 10616 h 10616"/>
                <a:gd name="T4" fmla="*/ 7496 w 7736"/>
                <a:gd name="T5" fmla="*/ 7754 h 10616"/>
                <a:gd name="T6" fmla="*/ 6012 w 7736"/>
                <a:gd name="T7" fmla="*/ 7754 h 10616"/>
                <a:gd name="T8" fmla="*/ 5847 w 7736"/>
                <a:gd name="T9" fmla="*/ 8893 h 10616"/>
                <a:gd name="T10" fmla="*/ 2290 w 7736"/>
                <a:gd name="T11" fmla="*/ 8893 h 10616"/>
                <a:gd name="T12" fmla="*/ 4495 w 7736"/>
                <a:gd name="T13" fmla="*/ 6718 h 10616"/>
                <a:gd name="T14" fmla="*/ 7692 w 7736"/>
                <a:gd name="T15" fmla="*/ 2999 h 10616"/>
                <a:gd name="T16" fmla="*/ 4015 w 7736"/>
                <a:gd name="T17" fmla="*/ 0 h 10616"/>
                <a:gd name="T18" fmla="*/ 833 w 7736"/>
                <a:gd name="T19" fmla="*/ 572 h 10616"/>
                <a:gd name="T20" fmla="*/ 833 w 7736"/>
                <a:gd name="T21" fmla="*/ 2715 h 10616"/>
                <a:gd name="T22" fmla="*/ 2142 w 7736"/>
                <a:gd name="T23" fmla="*/ 2715 h 10616"/>
                <a:gd name="T24" fmla="*/ 3943 w 7736"/>
                <a:gd name="T25" fmla="*/ 1532 h 10616"/>
                <a:gd name="T26" fmla="*/ 5291 w 7736"/>
                <a:gd name="T27" fmla="*/ 3015 h 10616"/>
                <a:gd name="T28" fmla="*/ 3130 w 7736"/>
                <a:gd name="T29" fmla="*/ 5610 h 10616"/>
                <a:gd name="T30" fmla="*/ 353 w 7736"/>
                <a:gd name="T31" fmla="*/ 9673 h 10616"/>
                <a:gd name="T32" fmla="*/ 353 w 7736"/>
                <a:gd name="T33" fmla="*/ 10616 h 10616"/>
                <a:gd name="T34" fmla="*/ 0 w 7736"/>
                <a:gd name="T35" fmla="*/ 10616 h 10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6" h="10616">
                  <a:moveTo>
                    <a:pt x="7736" y="10616"/>
                  </a:moveTo>
                  <a:lnTo>
                    <a:pt x="7496" y="10616"/>
                  </a:lnTo>
                  <a:lnTo>
                    <a:pt x="7496" y="7754"/>
                  </a:lnTo>
                  <a:lnTo>
                    <a:pt x="6012" y="7754"/>
                  </a:lnTo>
                  <a:lnTo>
                    <a:pt x="5847" y="8893"/>
                  </a:lnTo>
                  <a:lnTo>
                    <a:pt x="2290" y="8893"/>
                  </a:lnTo>
                  <a:cubicBezTo>
                    <a:pt x="2442" y="8069"/>
                    <a:pt x="3370" y="7366"/>
                    <a:pt x="4495" y="6718"/>
                  </a:cubicBezTo>
                  <a:cubicBezTo>
                    <a:pt x="5984" y="5866"/>
                    <a:pt x="7692" y="4935"/>
                    <a:pt x="7692" y="2999"/>
                  </a:cubicBezTo>
                  <a:cubicBezTo>
                    <a:pt x="7692" y="932"/>
                    <a:pt x="6284" y="0"/>
                    <a:pt x="4015" y="0"/>
                  </a:cubicBezTo>
                  <a:cubicBezTo>
                    <a:pt x="2830" y="0"/>
                    <a:pt x="1749" y="240"/>
                    <a:pt x="833" y="572"/>
                  </a:cubicBezTo>
                  <a:lnTo>
                    <a:pt x="833" y="2715"/>
                  </a:lnTo>
                  <a:lnTo>
                    <a:pt x="2142" y="2715"/>
                  </a:lnTo>
                  <a:cubicBezTo>
                    <a:pt x="2442" y="2056"/>
                    <a:pt x="2982" y="1532"/>
                    <a:pt x="3943" y="1532"/>
                  </a:cubicBezTo>
                  <a:cubicBezTo>
                    <a:pt x="4843" y="1532"/>
                    <a:pt x="5291" y="2116"/>
                    <a:pt x="5291" y="3015"/>
                  </a:cubicBezTo>
                  <a:cubicBezTo>
                    <a:pt x="5291" y="4095"/>
                    <a:pt x="4227" y="4799"/>
                    <a:pt x="3130" y="5610"/>
                  </a:cubicBezTo>
                  <a:cubicBezTo>
                    <a:pt x="1781" y="6598"/>
                    <a:pt x="353" y="7710"/>
                    <a:pt x="353" y="9673"/>
                  </a:cubicBezTo>
                  <a:lnTo>
                    <a:pt x="353" y="10616"/>
                  </a:lnTo>
                  <a:lnTo>
                    <a:pt x="0" y="1061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6">
              <a:extLst>
                <a:ext uri="{FF2B5EF4-FFF2-40B4-BE49-F238E27FC236}">
                  <a16:creationId xmlns:a16="http://schemas.microsoft.com/office/drawing/2014/main" id="{60A0A53A-F706-44FD-BF81-A4A264BA523F}"/>
                </a:ext>
              </a:extLst>
            </p:cNvPr>
            <p:cNvSpPr>
              <a:spLocks noChangeShapeType="1"/>
            </p:cNvSpPr>
            <p:nvPr/>
          </p:nvSpPr>
          <p:spPr bwMode="auto">
            <a:xfrm>
              <a:off x="3165289" y="1858844"/>
              <a:ext cx="101723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7">
              <a:extLst>
                <a:ext uri="{FF2B5EF4-FFF2-40B4-BE49-F238E27FC236}">
                  <a16:creationId xmlns:a16="http://schemas.microsoft.com/office/drawing/2014/main" id="{E2780A9C-C1F3-44E8-8EBF-44698BBDB2BA}"/>
                </a:ext>
              </a:extLst>
            </p:cNvPr>
            <p:cNvSpPr>
              <a:spLocks noChangeShapeType="1"/>
            </p:cNvSpPr>
            <p:nvPr/>
          </p:nvSpPr>
          <p:spPr bwMode="auto">
            <a:xfrm flipH="1">
              <a:off x="4646799" y="1858844"/>
              <a:ext cx="3005857"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AD947C13-7E3D-4DE8-80F5-CF3B3689BCE6}"/>
              </a:ext>
            </a:extLst>
          </p:cNvPr>
          <p:cNvGrpSpPr/>
          <p:nvPr userDrawn="1"/>
        </p:nvGrpSpPr>
        <p:grpSpPr>
          <a:xfrm>
            <a:off x="1" y="2510944"/>
            <a:ext cx="3132920" cy="684000"/>
            <a:chOff x="1" y="2508819"/>
            <a:chExt cx="3132920" cy="684000"/>
          </a:xfrm>
        </p:grpSpPr>
        <p:sp>
          <p:nvSpPr>
            <p:cNvPr id="15" name="Line 21">
              <a:extLst>
                <a:ext uri="{FF2B5EF4-FFF2-40B4-BE49-F238E27FC236}">
                  <a16:creationId xmlns:a16="http://schemas.microsoft.com/office/drawing/2014/main" id="{C340123E-D4A4-4B56-A9D8-7007D4273B66}"/>
                </a:ext>
              </a:extLst>
            </p:cNvPr>
            <p:cNvSpPr>
              <a:spLocks noChangeShapeType="1"/>
            </p:cNvSpPr>
            <p:nvPr/>
          </p:nvSpPr>
          <p:spPr bwMode="auto">
            <a:xfrm>
              <a:off x="1" y="3192819"/>
              <a:ext cx="652274"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
              <a:extLst>
                <a:ext uri="{FF2B5EF4-FFF2-40B4-BE49-F238E27FC236}">
                  <a16:creationId xmlns:a16="http://schemas.microsoft.com/office/drawing/2014/main" id="{CC6DF3E6-9514-41A7-B913-81D77824D481}"/>
                </a:ext>
              </a:extLst>
            </p:cNvPr>
            <p:cNvSpPr>
              <a:spLocks noChangeShapeType="1"/>
            </p:cNvSpPr>
            <p:nvPr/>
          </p:nvSpPr>
          <p:spPr bwMode="auto">
            <a:xfrm>
              <a:off x="866058" y="3192819"/>
              <a:ext cx="22668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28A8B78A-2DF6-4CB0-B85E-879B87DC7D0B}"/>
                </a:ext>
              </a:extLst>
            </p:cNvPr>
            <p:cNvSpPr>
              <a:spLocks/>
            </p:cNvSpPr>
            <p:nvPr/>
          </p:nvSpPr>
          <p:spPr bwMode="auto">
            <a:xfrm>
              <a:off x="534046" y="2508819"/>
              <a:ext cx="495589" cy="684000"/>
            </a:xfrm>
            <a:custGeom>
              <a:avLst/>
              <a:gdLst>
                <a:gd name="T0" fmla="*/ 7640 w 7640"/>
                <a:gd name="T1" fmla="*/ 10632 h 10632"/>
                <a:gd name="T2" fmla="*/ 4612 w 7640"/>
                <a:gd name="T3" fmla="*/ 10632 h 10632"/>
                <a:gd name="T4" fmla="*/ 7488 w 7640"/>
                <a:gd name="T5" fmla="*/ 7710 h 10632"/>
                <a:gd name="T6" fmla="*/ 5120 w 7640"/>
                <a:gd name="T7" fmla="*/ 5234 h 10632"/>
                <a:gd name="T8" fmla="*/ 5120 w 7640"/>
                <a:gd name="T9" fmla="*/ 5175 h 10632"/>
                <a:gd name="T10" fmla="*/ 7340 w 7640"/>
                <a:gd name="T11" fmla="*/ 2731 h 10632"/>
                <a:gd name="T12" fmla="*/ 3816 w 7640"/>
                <a:gd name="T13" fmla="*/ 0 h 10632"/>
                <a:gd name="T14" fmla="*/ 696 w 7640"/>
                <a:gd name="T15" fmla="*/ 540 h 10632"/>
                <a:gd name="T16" fmla="*/ 696 w 7640"/>
                <a:gd name="T17" fmla="*/ 2492 h 10632"/>
                <a:gd name="T18" fmla="*/ 1940 w 7640"/>
                <a:gd name="T19" fmla="*/ 2492 h 10632"/>
                <a:gd name="T20" fmla="*/ 3648 w 7640"/>
                <a:gd name="T21" fmla="*/ 1560 h 10632"/>
                <a:gd name="T22" fmla="*/ 5076 w 7640"/>
                <a:gd name="T23" fmla="*/ 2987 h 10632"/>
                <a:gd name="T24" fmla="*/ 3108 w 7640"/>
                <a:gd name="T25" fmla="*/ 4575 h 10632"/>
                <a:gd name="T26" fmla="*/ 2448 w 7640"/>
                <a:gd name="T27" fmla="*/ 4575 h 10632"/>
                <a:gd name="T28" fmla="*/ 2448 w 7640"/>
                <a:gd name="T29" fmla="*/ 5970 h 10632"/>
                <a:gd name="T30" fmla="*/ 3228 w 7640"/>
                <a:gd name="T31" fmla="*/ 5970 h 10632"/>
                <a:gd name="T32" fmla="*/ 5120 w 7640"/>
                <a:gd name="T33" fmla="*/ 7590 h 10632"/>
                <a:gd name="T34" fmla="*/ 3364 w 7640"/>
                <a:gd name="T35" fmla="*/ 9237 h 10632"/>
                <a:gd name="T36" fmla="*/ 1596 w 7640"/>
                <a:gd name="T37" fmla="*/ 8249 h 10632"/>
                <a:gd name="T38" fmla="*/ 288 w 7640"/>
                <a:gd name="T39" fmla="*/ 8249 h 10632"/>
                <a:gd name="T40" fmla="*/ 288 w 7640"/>
                <a:gd name="T41" fmla="*/ 10229 h 10632"/>
                <a:gd name="T42" fmla="*/ 1828 w 7640"/>
                <a:gd name="T43" fmla="*/ 10632 h 10632"/>
                <a:gd name="T44" fmla="*/ 0 w 7640"/>
                <a:gd name="T4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40" h="10632">
                  <a:moveTo>
                    <a:pt x="7640" y="10632"/>
                  </a:moveTo>
                  <a:lnTo>
                    <a:pt x="4612" y="10632"/>
                  </a:lnTo>
                  <a:cubicBezTo>
                    <a:pt x="6328" y="10325"/>
                    <a:pt x="7500" y="9329"/>
                    <a:pt x="7488" y="7710"/>
                  </a:cubicBezTo>
                  <a:cubicBezTo>
                    <a:pt x="7488" y="6286"/>
                    <a:pt x="6724" y="5458"/>
                    <a:pt x="5120" y="5234"/>
                  </a:cubicBezTo>
                  <a:lnTo>
                    <a:pt x="5120" y="5175"/>
                  </a:lnTo>
                  <a:cubicBezTo>
                    <a:pt x="6500" y="4875"/>
                    <a:pt x="7340" y="4171"/>
                    <a:pt x="7340" y="2731"/>
                  </a:cubicBezTo>
                  <a:cubicBezTo>
                    <a:pt x="7340" y="812"/>
                    <a:pt x="6004" y="0"/>
                    <a:pt x="3816" y="0"/>
                  </a:cubicBezTo>
                  <a:cubicBezTo>
                    <a:pt x="2628" y="0"/>
                    <a:pt x="1608" y="212"/>
                    <a:pt x="696" y="540"/>
                  </a:cubicBezTo>
                  <a:lnTo>
                    <a:pt x="696" y="2492"/>
                  </a:lnTo>
                  <a:lnTo>
                    <a:pt x="1940" y="2492"/>
                  </a:lnTo>
                  <a:cubicBezTo>
                    <a:pt x="2240" y="1996"/>
                    <a:pt x="2764" y="1560"/>
                    <a:pt x="3648" y="1560"/>
                  </a:cubicBezTo>
                  <a:cubicBezTo>
                    <a:pt x="4624" y="1560"/>
                    <a:pt x="5076" y="2088"/>
                    <a:pt x="5076" y="2987"/>
                  </a:cubicBezTo>
                  <a:cubicBezTo>
                    <a:pt x="5076" y="4051"/>
                    <a:pt x="4416" y="4575"/>
                    <a:pt x="3108" y="4575"/>
                  </a:cubicBezTo>
                  <a:lnTo>
                    <a:pt x="2448" y="4575"/>
                  </a:lnTo>
                  <a:lnTo>
                    <a:pt x="2448" y="5970"/>
                  </a:lnTo>
                  <a:lnTo>
                    <a:pt x="3228" y="5970"/>
                  </a:lnTo>
                  <a:cubicBezTo>
                    <a:pt x="4504" y="5970"/>
                    <a:pt x="5120" y="6494"/>
                    <a:pt x="5120" y="7590"/>
                  </a:cubicBezTo>
                  <a:cubicBezTo>
                    <a:pt x="5120" y="8685"/>
                    <a:pt x="4324" y="9237"/>
                    <a:pt x="3364" y="9237"/>
                  </a:cubicBezTo>
                  <a:cubicBezTo>
                    <a:pt x="2420" y="9237"/>
                    <a:pt x="1864" y="8757"/>
                    <a:pt x="1596" y="8249"/>
                  </a:cubicBezTo>
                  <a:lnTo>
                    <a:pt x="288" y="8249"/>
                  </a:lnTo>
                  <a:lnTo>
                    <a:pt x="288" y="10229"/>
                  </a:lnTo>
                  <a:cubicBezTo>
                    <a:pt x="748" y="10405"/>
                    <a:pt x="1236" y="10545"/>
                    <a:pt x="1828"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B84495E6-918A-4D6B-941B-41E39FABD6AF}"/>
              </a:ext>
            </a:extLst>
          </p:cNvPr>
          <p:cNvGrpSpPr/>
          <p:nvPr userDrawn="1"/>
        </p:nvGrpSpPr>
        <p:grpSpPr>
          <a:xfrm>
            <a:off x="3132921" y="2510944"/>
            <a:ext cx="4519735" cy="684000"/>
            <a:chOff x="3132921" y="2510944"/>
            <a:chExt cx="4519735" cy="684000"/>
          </a:xfrm>
        </p:grpSpPr>
        <p:sp>
          <p:nvSpPr>
            <p:cNvPr id="19" name="Freeform 27">
              <a:extLst>
                <a:ext uri="{FF2B5EF4-FFF2-40B4-BE49-F238E27FC236}">
                  <a16:creationId xmlns:a16="http://schemas.microsoft.com/office/drawing/2014/main" id="{D45601FE-6168-47B1-9980-6C9908F43A24}"/>
                </a:ext>
              </a:extLst>
            </p:cNvPr>
            <p:cNvSpPr>
              <a:spLocks noEditPoints="1"/>
            </p:cNvSpPr>
            <p:nvPr/>
          </p:nvSpPr>
          <p:spPr bwMode="auto">
            <a:xfrm>
              <a:off x="4119379" y="2510944"/>
              <a:ext cx="546763" cy="684000"/>
            </a:xfrm>
            <a:custGeom>
              <a:avLst/>
              <a:gdLst>
                <a:gd name="T0" fmla="*/ 4542 w 8320"/>
                <a:gd name="T1" fmla="*/ 2398 h 10488"/>
                <a:gd name="T2" fmla="*/ 4602 w 8320"/>
                <a:gd name="T3" fmla="*/ 2398 h 10488"/>
                <a:gd name="T4" fmla="*/ 4602 w 8320"/>
                <a:gd name="T5" fmla="*/ 6521 h 10488"/>
                <a:gd name="T6" fmla="*/ 1604 w 8320"/>
                <a:gd name="T7" fmla="*/ 6521 h 10488"/>
                <a:gd name="T8" fmla="*/ 1604 w 8320"/>
                <a:gd name="T9" fmla="*/ 6461 h 10488"/>
                <a:gd name="T10" fmla="*/ 4542 w 8320"/>
                <a:gd name="T11" fmla="*/ 2398 h 10488"/>
                <a:gd name="T12" fmla="*/ 8320 w 8320"/>
                <a:gd name="T13" fmla="*/ 10488 h 10488"/>
                <a:gd name="T14" fmla="*/ 8005 w 8320"/>
                <a:gd name="T15" fmla="*/ 10488 h 10488"/>
                <a:gd name="T16" fmla="*/ 8005 w 8320"/>
                <a:gd name="T17" fmla="*/ 9246 h 10488"/>
                <a:gd name="T18" fmla="*/ 7317 w 8320"/>
                <a:gd name="T19" fmla="*/ 9246 h 10488"/>
                <a:gd name="T20" fmla="*/ 6897 w 8320"/>
                <a:gd name="T21" fmla="*/ 8782 h 10488"/>
                <a:gd name="T22" fmla="*/ 6897 w 8320"/>
                <a:gd name="T23" fmla="*/ 7987 h 10488"/>
                <a:gd name="T24" fmla="*/ 8005 w 8320"/>
                <a:gd name="T25" fmla="*/ 7987 h 10488"/>
                <a:gd name="T26" fmla="*/ 8005 w 8320"/>
                <a:gd name="T27" fmla="*/ 6521 h 10488"/>
                <a:gd name="T28" fmla="*/ 6897 w 8320"/>
                <a:gd name="T29" fmla="*/ 6521 h 10488"/>
                <a:gd name="T30" fmla="*/ 6897 w 8320"/>
                <a:gd name="T31" fmla="*/ 0 h 10488"/>
                <a:gd name="T32" fmla="*/ 4722 w 8320"/>
                <a:gd name="T33" fmla="*/ 0 h 10488"/>
                <a:gd name="T34" fmla="*/ 224 w 8320"/>
                <a:gd name="T35" fmla="*/ 6205 h 10488"/>
                <a:gd name="T36" fmla="*/ 224 w 8320"/>
                <a:gd name="T37" fmla="*/ 7987 h 10488"/>
                <a:gd name="T38" fmla="*/ 4602 w 8320"/>
                <a:gd name="T39" fmla="*/ 7987 h 10488"/>
                <a:gd name="T40" fmla="*/ 4602 w 8320"/>
                <a:gd name="T41" fmla="*/ 8782 h 10488"/>
                <a:gd name="T42" fmla="*/ 4182 w 8320"/>
                <a:gd name="T43" fmla="*/ 9246 h 10488"/>
                <a:gd name="T44" fmla="*/ 3491 w 8320"/>
                <a:gd name="T45" fmla="*/ 9246 h 10488"/>
                <a:gd name="T46" fmla="*/ 3491 w 8320"/>
                <a:gd name="T47" fmla="*/ 10488 h 10488"/>
                <a:gd name="T48" fmla="*/ 0 w 8320"/>
                <a:gd name="T49" fmla="*/ 10488 h 10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20" h="10488">
                  <a:moveTo>
                    <a:pt x="4542" y="2398"/>
                  </a:moveTo>
                  <a:lnTo>
                    <a:pt x="4602" y="2398"/>
                  </a:lnTo>
                  <a:lnTo>
                    <a:pt x="4602" y="6521"/>
                  </a:lnTo>
                  <a:lnTo>
                    <a:pt x="1604" y="6521"/>
                  </a:lnTo>
                  <a:lnTo>
                    <a:pt x="1604" y="6461"/>
                  </a:lnTo>
                  <a:lnTo>
                    <a:pt x="4542" y="2398"/>
                  </a:lnTo>
                  <a:close/>
                  <a:moveTo>
                    <a:pt x="8320" y="10488"/>
                  </a:moveTo>
                  <a:lnTo>
                    <a:pt x="8005" y="10488"/>
                  </a:lnTo>
                  <a:lnTo>
                    <a:pt x="8005" y="9246"/>
                  </a:lnTo>
                  <a:lnTo>
                    <a:pt x="7317" y="9246"/>
                  </a:lnTo>
                  <a:cubicBezTo>
                    <a:pt x="7089" y="9246"/>
                    <a:pt x="6897" y="8978"/>
                    <a:pt x="6897" y="8782"/>
                  </a:cubicBezTo>
                  <a:lnTo>
                    <a:pt x="6897" y="7987"/>
                  </a:lnTo>
                  <a:lnTo>
                    <a:pt x="8005" y="7987"/>
                  </a:lnTo>
                  <a:lnTo>
                    <a:pt x="8005" y="6521"/>
                  </a:lnTo>
                  <a:lnTo>
                    <a:pt x="6897" y="6521"/>
                  </a:lnTo>
                  <a:lnTo>
                    <a:pt x="6897" y="0"/>
                  </a:lnTo>
                  <a:lnTo>
                    <a:pt x="4722" y="0"/>
                  </a:lnTo>
                  <a:lnTo>
                    <a:pt x="224" y="6205"/>
                  </a:lnTo>
                  <a:lnTo>
                    <a:pt x="224" y="7987"/>
                  </a:lnTo>
                  <a:lnTo>
                    <a:pt x="4602" y="7987"/>
                  </a:lnTo>
                  <a:lnTo>
                    <a:pt x="4602" y="8782"/>
                  </a:lnTo>
                  <a:cubicBezTo>
                    <a:pt x="4602" y="8978"/>
                    <a:pt x="4390" y="9246"/>
                    <a:pt x="4182" y="9246"/>
                  </a:cubicBezTo>
                  <a:lnTo>
                    <a:pt x="3491" y="9246"/>
                  </a:lnTo>
                  <a:lnTo>
                    <a:pt x="3491" y="10488"/>
                  </a:lnTo>
                  <a:lnTo>
                    <a:pt x="0" y="1048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8">
              <a:extLst>
                <a:ext uri="{FF2B5EF4-FFF2-40B4-BE49-F238E27FC236}">
                  <a16:creationId xmlns:a16="http://schemas.microsoft.com/office/drawing/2014/main" id="{D0F309DC-B525-449D-8666-4CF73CDFC256}"/>
                </a:ext>
              </a:extLst>
            </p:cNvPr>
            <p:cNvSpPr>
              <a:spLocks noChangeShapeType="1"/>
            </p:cNvSpPr>
            <p:nvPr/>
          </p:nvSpPr>
          <p:spPr bwMode="auto">
            <a:xfrm>
              <a:off x="3132921" y="3194944"/>
              <a:ext cx="121609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9">
              <a:extLst>
                <a:ext uri="{FF2B5EF4-FFF2-40B4-BE49-F238E27FC236}">
                  <a16:creationId xmlns:a16="http://schemas.microsoft.com/office/drawing/2014/main" id="{A458FA86-A12F-4CAF-A323-E6D4022BF192}"/>
                </a:ext>
              </a:extLst>
            </p:cNvPr>
            <p:cNvSpPr>
              <a:spLocks noChangeShapeType="1"/>
            </p:cNvSpPr>
            <p:nvPr/>
          </p:nvSpPr>
          <p:spPr bwMode="auto">
            <a:xfrm>
              <a:off x="4642631" y="3194397"/>
              <a:ext cx="3010025" cy="547"/>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F15E6188-C947-4815-81A8-94D1CD2D1FA7}"/>
              </a:ext>
            </a:extLst>
          </p:cNvPr>
          <p:cNvGrpSpPr/>
          <p:nvPr userDrawn="1"/>
        </p:nvGrpSpPr>
        <p:grpSpPr>
          <a:xfrm>
            <a:off x="1" y="3847043"/>
            <a:ext cx="3172908" cy="684000"/>
            <a:chOff x="1" y="3847043"/>
            <a:chExt cx="3172908" cy="684000"/>
          </a:xfrm>
        </p:grpSpPr>
        <p:sp>
          <p:nvSpPr>
            <p:cNvPr id="23" name="Freeform 5">
              <a:extLst>
                <a:ext uri="{FF2B5EF4-FFF2-40B4-BE49-F238E27FC236}">
                  <a16:creationId xmlns:a16="http://schemas.microsoft.com/office/drawing/2014/main" id="{B8E56B45-746F-44D5-A60B-ECC6EF11D622}"/>
                </a:ext>
              </a:extLst>
            </p:cNvPr>
            <p:cNvSpPr>
              <a:spLocks/>
            </p:cNvSpPr>
            <p:nvPr/>
          </p:nvSpPr>
          <p:spPr bwMode="auto">
            <a:xfrm>
              <a:off x="551637" y="3847043"/>
              <a:ext cx="490054" cy="684000"/>
            </a:xfrm>
            <a:custGeom>
              <a:avLst/>
              <a:gdLst>
                <a:gd name="T0" fmla="*/ 7472 w 7472"/>
                <a:gd name="T1" fmla="*/ 10504 h 10504"/>
                <a:gd name="T2" fmla="*/ 4379 w 7472"/>
                <a:gd name="T3" fmla="*/ 10504 h 10504"/>
                <a:gd name="T4" fmla="*/ 7276 w 7472"/>
                <a:gd name="T5" fmla="*/ 7120 h 10504"/>
                <a:gd name="T6" fmla="*/ 3987 w 7472"/>
                <a:gd name="T7" fmla="*/ 3852 h 10504"/>
                <a:gd name="T8" fmla="*/ 2066 w 7472"/>
                <a:gd name="T9" fmla="*/ 4375 h 10504"/>
                <a:gd name="T10" fmla="*/ 2022 w 7472"/>
                <a:gd name="T11" fmla="*/ 4375 h 10504"/>
                <a:gd name="T12" fmla="*/ 2022 w 7472"/>
                <a:gd name="T13" fmla="*/ 1711 h 10504"/>
                <a:gd name="T14" fmla="*/ 5203 w 7472"/>
                <a:gd name="T15" fmla="*/ 1711 h 10504"/>
                <a:gd name="T16" fmla="*/ 5367 w 7472"/>
                <a:gd name="T17" fmla="*/ 2506 h 10504"/>
                <a:gd name="T18" fmla="*/ 6856 w 7472"/>
                <a:gd name="T19" fmla="*/ 2506 h 10504"/>
                <a:gd name="T20" fmla="*/ 6856 w 7472"/>
                <a:gd name="T21" fmla="*/ 0 h 10504"/>
                <a:gd name="T22" fmla="*/ 341 w 7472"/>
                <a:gd name="T23" fmla="*/ 0 h 10504"/>
                <a:gd name="T24" fmla="*/ 341 w 7472"/>
                <a:gd name="T25" fmla="*/ 6054 h 10504"/>
                <a:gd name="T26" fmla="*/ 1737 w 7472"/>
                <a:gd name="T27" fmla="*/ 6054 h 10504"/>
                <a:gd name="T28" fmla="*/ 3342 w 7472"/>
                <a:gd name="T29" fmla="*/ 5350 h 10504"/>
                <a:gd name="T30" fmla="*/ 4947 w 7472"/>
                <a:gd name="T31" fmla="*/ 7208 h 10504"/>
                <a:gd name="T32" fmla="*/ 3194 w 7472"/>
                <a:gd name="T33" fmla="*/ 9110 h 10504"/>
                <a:gd name="T34" fmla="*/ 1421 w 7472"/>
                <a:gd name="T35" fmla="*/ 8047 h 10504"/>
                <a:gd name="T36" fmla="*/ 117 w 7472"/>
                <a:gd name="T37" fmla="*/ 8047 h 10504"/>
                <a:gd name="T38" fmla="*/ 117 w 7472"/>
                <a:gd name="T39" fmla="*/ 9981 h 10504"/>
                <a:gd name="T40" fmla="*/ 1873 w 7472"/>
                <a:gd name="T41" fmla="*/ 10504 h 10504"/>
                <a:gd name="T42" fmla="*/ 0 w 7472"/>
                <a:gd name="T43" fmla="*/ 10504 h 10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72" h="10504">
                  <a:moveTo>
                    <a:pt x="7472" y="10504"/>
                  </a:moveTo>
                  <a:lnTo>
                    <a:pt x="4379" y="10504"/>
                  </a:lnTo>
                  <a:cubicBezTo>
                    <a:pt x="6164" y="10169"/>
                    <a:pt x="7276" y="9002"/>
                    <a:pt x="7276" y="7120"/>
                  </a:cubicBezTo>
                  <a:cubicBezTo>
                    <a:pt x="7276" y="4843"/>
                    <a:pt x="5820" y="3852"/>
                    <a:pt x="3987" y="3852"/>
                  </a:cubicBezTo>
                  <a:cubicBezTo>
                    <a:pt x="3058" y="3852"/>
                    <a:pt x="2426" y="4124"/>
                    <a:pt x="2066" y="4375"/>
                  </a:cubicBezTo>
                  <a:lnTo>
                    <a:pt x="2022" y="4375"/>
                  </a:lnTo>
                  <a:lnTo>
                    <a:pt x="2022" y="1711"/>
                  </a:lnTo>
                  <a:lnTo>
                    <a:pt x="5203" y="1711"/>
                  </a:lnTo>
                  <a:lnTo>
                    <a:pt x="5367" y="2506"/>
                  </a:lnTo>
                  <a:lnTo>
                    <a:pt x="6856" y="2506"/>
                  </a:lnTo>
                  <a:lnTo>
                    <a:pt x="6856" y="0"/>
                  </a:lnTo>
                  <a:lnTo>
                    <a:pt x="341" y="0"/>
                  </a:lnTo>
                  <a:lnTo>
                    <a:pt x="341" y="6054"/>
                  </a:lnTo>
                  <a:lnTo>
                    <a:pt x="1737" y="6054"/>
                  </a:lnTo>
                  <a:cubicBezTo>
                    <a:pt x="2038" y="5726"/>
                    <a:pt x="2426" y="5350"/>
                    <a:pt x="3342" y="5350"/>
                  </a:cubicBezTo>
                  <a:cubicBezTo>
                    <a:pt x="4183" y="5350"/>
                    <a:pt x="4947" y="5906"/>
                    <a:pt x="4947" y="7208"/>
                  </a:cubicBezTo>
                  <a:cubicBezTo>
                    <a:pt x="4947" y="8543"/>
                    <a:pt x="4155" y="9110"/>
                    <a:pt x="3194" y="9110"/>
                  </a:cubicBezTo>
                  <a:cubicBezTo>
                    <a:pt x="2246" y="9110"/>
                    <a:pt x="1705" y="8679"/>
                    <a:pt x="1421" y="8047"/>
                  </a:cubicBezTo>
                  <a:lnTo>
                    <a:pt x="117" y="8047"/>
                  </a:lnTo>
                  <a:lnTo>
                    <a:pt x="117" y="9981"/>
                  </a:lnTo>
                  <a:cubicBezTo>
                    <a:pt x="617" y="10193"/>
                    <a:pt x="1165" y="10389"/>
                    <a:pt x="1873" y="10504"/>
                  </a:cubicBezTo>
                  <a:lnTo>
                    <a:pt x="0" y="1050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D96457B7-976D-4DF7-A748-2150F1870E9B}"/>
                </a:ext>
              </a:extLst>
            </p:cNvPr>
            <p:cNvSpPr>
              <a:spLocks noChangeShapeType="1"/>
            </p:cNvSpPr>
            <p:nvPr/>
          </p:nvSpPr>
          <p:spPr bwMode="auto">
            <a:xfrm>
              <a:off x="1" y="4531043"/>
              <a:ext cx="674560"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
              <a:extLst>
                <a:ext uri="{FF2B5EF4-FFF2-40B4-BE49-F238E27FC236}">
                  <a16:creationId xmlns:a16="http://schemas.microsoft.com/office/drawing/2014/main" id="{B7CCB330-7998-4CAD-BEFE-5845B2901F16}"/>
                </a:ext>
              </a:extLst>
            </p:cNvPr>
            <p:cNvSpPr>
              <a:spLocks noChangeShapeType="1"/>
            </p:cNvSpPr>
            <p:nvPr/>
          </p:nvSpPr>
          <p:spPr bwMode="auto">
            <a:xfrm>
              <a:off x="853756" y="4531043"/>
              <a:ext cx="231915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805E4DFA-2D70-43C9-8A7B-EAEB2C8CB242}"/>
              </a:ext>
            </a:extLst>
          </p:cNvPr>
          <p:cNvGrpSpPr/>
          <p:nvPr userDrawn="1"/>
        </p:nvGrpSpPr>
        <p:grpSpPr>
          <a:xfrm>
            <a:off x="3172909" y="3847043"/>
            <a:ext cx="4479747" cy="684000"/>
            <a:chOff x="3172909" y="3847043"/>
            <a:chExt cx="4479747" cy="684000"/>
          </a:xfrm>
        </p:grpSpPr>
        <p:sp>
          <p:nvSpPr>
            <p:cNvPr id="27" name="Freeform 11">
              <a:extLst>
                <a:ext uri="{FF2B5EF4-FFF2-40B4-BE49-F238E27FC236}">
                  <a16:creationId xmlns:a16="http://schemas.microsoft.com/office/drawing/2014/main" id="{0497D556-D929-4655-82C1-F8E6B9571FAB}"/>
                </a:ext>
              </a:extLst>
            </p:cNvPr>
            <p:cNvSpPr>
              <a:spLocks noEditPoints="1"/>
            </p:cNvSpPr>
            <p:nvPr/>
          </p:nvSpPr>
          <p:spPr bwMode="auto">
            <a:xfrm>
              <a:off x="4118248" y="3847043"/>
              <a:ext cx="542557" cy="684000"/>
            </a:xfrm>
            <a:custGeom>
              <a:avLst/>
              <a:gdLst>
                <a:gd name="T0" fmla="*/ 4342 w 8360"/>
                <a:gd name="T1" fmla="*/ 5430 h 10632"/>
                <a:gd name="T2" fmla="*/ 5902 w 8360"/>
                <a:gd name="T3" fmla="*/ 7214 h 10632"/>
                <a:gd name="T4" fmla="*/ 4298 w 8360"/>
                <a:gd name="T5" fmla="*/ 9345 h 10632"/>
                <a:gd name="T6" fmla="*/ 2559 w 8360"/>
                <a:gd name="T7" fmla="*/ 5998 h 10632"/>
                <a:gd name="T8" fmla="*/ 4342 w 8360"/>
                <a:gd name="T9" fmla="*/ 5430 h 10632"/>
                <a:gd name="T10" fmla="*/ 8360 w 8360"/>
                <a:gd name="T11" fmla="*/ 10632 h 10632"/>
                <a:gd name="T12" fmla="*/ 5334 w 8360"/>
                <a:gd name="T13" fmla="*/ 10632 h 10632"/>
                <a:gd name="T14" fmla="*/ 8241 w 8360"/>
                <a:gd name="T15" fmla="*/ 7138 h 10632"/>
                <a:gd name="T16" fmla="*/ 5034 w 8360"/>
                <a:gd name="T17" fmla="*/ 3959 h 10632"/>
                <a:gd name="T18" fmla="*/ 2575 w 8360"/>
                <a:gd name="T19" fmla="*/ 5027 h 10632"/>
                <a:gd name="T20" fmla="*/ 5154 w 8360"/>
                <a:gd name="T21" fmla="*/ 1500 h 10632"/>
                <a:gd name="T22" fmla="*/ 6381 w 8360"/>
                <a:gd name="T23" fmla="*/ 2100 h 10632"/>
                <a:gd name="T24" fmla="*/ 7673 w 8360"/>
                <a:gd name="T25" fmla="*/ 2100 h 10632"/>
                <a:gd name="T26" fmla="*/ 7673 w 8360"/>
                <a:gd name="T27" fmla="*/ 256 h 10632"/>
                <a:gd name="T28" fmla="*/ 5350 w 8360"/>
                <a:gd name="T29" fmla="*/ 0 h 10632"/>
                <a:gd name="T30" fmla="*/ 160 w 8360"/>
                <a:gd name="T31" fmla="*/ 5594 h 10632"/>
                <a:gd name="T32" fmla="*/ 3311 w 8360"/>
                <a:gd name="T33" fmla="*/ 10632 h 10632"/>
                <a:gd name="T34" fmla="*/ 0 w 8360"/>
                <a:gd name="T35" fmla="*/ 10632 h 10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0" h="10632">
                  <a:moveTo>
                    <a:pt x="4342" y="5430"/>
                  </a:moveTo>
                  <a:cubicBezTo>
                    <a:pt x="5378" y="5430"/>
                    <a:pt x="5902" y="6074"/>
                    <a:pt x="5902" y="7214"/>
                  </a:cubicBezTo>
                  <a:cubicBezTo>
                    <a:pt x="5902" y="8337"/>
                    <a:pt x="5530" y="9345"/>
                    <a:pt x="4298" y="9345"/>
                  </a:cubicBezTo>
                  <a:cubicBezTo>
                    <a:pt x="3071" y="9345"/>
                    <a:pt x="2603" y="8325"/>
                    <a:pt x="2559" y="5998"/>
                  </a:cubicBezTo>
                  <a:cubicBezTo>
                    <a:pt x="2963" y="5714"/>
                    <a:pt x="3551" y="5430"/>
                    <a:pt x="4342" y="5430"/>
                  </a:cubicBezTo>
                  <a:close/>
                  <a:moveTo>
                    <a:pt x="8360" y="10632"/>
                  </a:moveTo>
                  <a:lnTo>
                    <a:pt x="5334" y="10632"/>
                  </a:lnTo>
                  <a:cubicBezTo>
                    <a:pt x="7133" y="10257"/>
                    <a:pt x="8241" y="8893"/>
                    <a:pt x="8241" y="7138"/>
                  </a:cubicBezTo>
                  <a:cubicBezTo>
                    <a:pt x="8241" y="5087"/>
                    <a:pt x="6893" y="3959"/>
                    <a:pt x="5034" y="3959"/>
                  </a:cubicBezTo>
                  <a:cubicBezTo>
                    <a:pt x="3983" y="3959"/>
                    <a:pt x="3131" y="4379"/>
                    <a:pt x="2575" y="5027"/>
                  </a:cubicBezTo>
                  <a:cubicBezTo>
                    <a:pt x="2679" y="2699"/>
                    <a:pt x="3519" y="1500"/>
                    <a:pt x="5154" y="1500"/>
                  </a:cubicBezTo>
                  <a:cubicBezTo>
                    <a:pt x="5902" y="1500"/>
                    <a:pt x="6202" y="1876"/>
                    <a:pt x="6381" y="2100"/>
                  </a:cubicBezTo>
                  <a:lnTo>
                    <a:pt x="7673" y="2100"/>
                  </a:lnTo>
                  <a:lnTo>
                    <a:pt x="7673" y="256"/>
                  </a:lnTo>
                  <a:cubicBezTo>
                    <a:pt x="7133" y="120"/>
                    <a:pt x="6397" y="0"/>
                    <a:pt x="5350" y="0"/>
                  </a:cubicBezTo>
                  <a:cubicBezTo>
                    <a:pt x="2111" y="0"/>
                    <a:pt x="160" y="2012"/>
                    <a:pt x="160" y="5594"/>
                  </a:cubicBezTo>
                  <a:cubicBezTo>
                    <a:pt x="160" y="8561"/>
                    <a:pt x="1440" y="10221"/>
                    <a:pt x="3311" y="10632"/>
                  </a:cubicBezTo>
                  <a:lnTo>
                    <a:pt x="0" y="10632"/>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
              <a:extLst>
                <a:ext uri="{FF2B5EF4-FFF2-40B4-BE49-F238E27FC236}">
                  <a16:creationId xmlns:a16="http://schemas.microsoft.com/office/drawing/2014/main" id="{99DE3A95-704E-416B-92D2-BF9FA2ACBFBD}"/>
                </a:ext>
              </a:extLst>
            </p:cNvPr>
            <p:cNvSpPr>
              <a:spLocks noChangeShapeType="1"/>
            </p:cNvSpPr>
            <p:nvPr/>
          </p:nvSpPr>
          <p:spPr bwMode="auto">
            <a:xfrm>
              <a:off x="3172909" y="4531043"/>
              <a:ext cx="116020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a:extLst>
                <a:ext uri="{FF2B5EF4-FFF2-40B4-BE49-F238E27FC236}">
                  <a16:creationId xmlns:a16="http://schemas.microsoft.com/office/drawing/2014/main" id="{BFC87178-25AC-4F69-AD97-2C43A0D8B215}"/>
                </a:ext>
              </a:extLst>
            </p:cNvPr>
            <p:cNvSpPr>
              <a:spLocks noChangeShapeType="1"/>
            </p:cNvSpPr>
            <p:nvPr/>
          </p:nvSpPr>
          <p:spPr bwMode="auto">
            <a:xfrm>
              <a:off x="4486431" y="4531043"/>
              <a:ext cx="316622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Text Placeholder 2">
            <a:extLst>
              <a:ext uri="{FF2B5EF4-FFF2-40B4-BE49-F238E27FC236}">
                <a16:creationId xmlns:a16="http://schemas.microsoft.com/office/drawing/2014/main" id="{86700D6B-0D00-40A3-8F86-30CED31A5643}"/>
              </a:ext>
            </a:extLst>
          </p:cNvPr>
          <p:cNvSpPr>
            <a:spLocks noGrp="1"/>
          </p:cNvSpPr>
          <p:nvPr>
            <p:ph idx="1" hasCustomPrompt="1"/>
          </p:nvPr>
        </p:nvSpPr>
        <p:spPr>
          <a:xfrm>
            <a:off x="1141840"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1" name="Text Placeholder 2">
            <a:extLst>
              <a:ext uri="{FF2B5EF4-FFF2-40B4-BE49-F238E27FC236}">
                <a16:creationId xmlns:a16="http://schemas.microsoft.com/office/drawing/2014/main" id="{A01CB980-C14C-4081-9DD3-34EE56A1014E}"/>
              </a:ext>
            </a:extLst>
          </p:cNvPr>
          <p:cNvSpPr>
            <a:spLocks noGrp="1"/>
          </p:cNvSpPr>
          <p:nvPr>
            <p:ph idx="11" hasCustomPrompt="1"/>
          </p:nvPr>
        </p:nvSpPr>
        <p:spPr>
          <a:xfrm>
            <a:off x="1131680"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2" name="Text Placeholder 2">
            <a:extLst>
              <a:ext uri="{FF2B5EF4-FFF2-40B4-BE49-F238E27FC236}">
                <a16:creationId xmlns:a16="http://schemas.microsoft.com/office/drawing/2014/main" id="{C73EA477-1B65-44B3-BE98-C784D2FC611A}"/>
              </a:ext>
            </a:extLst>
          </p:cNvPr>
          <p:cNvSpPr>
            <a:spLocks noGrp="1"/>
          </p:cNvSpPr>
          <p:nvPr>
            <p:ph idx="12" hasCustomPrompt="1"/>
          </p:nvPr>
        </p:nvSpPr>
        <p:spPr>
          <a:xfrm>
            <a:off x="1152000"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3" name="Text Placeholder 2">
            <a:extLst>
              <a:ext uri="{FF2B5EF4-FFF2-40B4-BE49-F238E27FC236}">
                <a16:creationId xmlns:a16="http://schemas.microsoft.com/office/drawing/2014/main" id="{2326C63C-9571-44F7-8F93-5A8DD1275BD9}"/>
              </a:ext>
            </a:extLst>
          </p:cNvPr>
          <p:cNvSpPr>
            <a:spLocks noGrp="1"/>
          </p:cNvSpPr>
          <p:nvPr>
            <p:ph idx="13" hasCustomPrompt="1"/>
          </p:nvPr>
        </p:nvSpPr>
        <p:spPr>
          <a:xfrm>
            <a:off x="4785611" y="11748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4" name="Text Placeholder 2">
            <a:extLst>
              <a:ext uri="{FF2B5EF4-FFF2-40B4-BE49-F238E27FC236}">
                <a16:creationId xmlns:a16="http://schemas.microsoft.com/office/drawing/2014/main" id="{2905F7CC-ECCF-4BB2-B36A-D719499AB0C5}"/>
              </a:ext>
            </a:extLst>
          </p:cNvPr>
          <p:cNvSpPr>
            <a:spLocks noGrp="1"/>
          </p:cNvSpPr>
          <p:nvPr>
            <p:ph idx="14" hasCustomPrompt="1"/>
          </p:nvPr>
        </p:nvSpPr>
        <p:spPr>
          <a:xfrm>
            <a:off x="4785611" y="251094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5" name="Text Placeholder 2">
            <a:extLst>
              <a:ext uri="{FF2B5EF4-FFF2-40B4-BE49-F238E27FC236}">
                <a16:creationId xmlns:a16="http://schemas.microsoft.com/office/drawing/2014/main" id="{6045C9CD-602D-4BF1-8ECE-ED5149C4E5BA}"/>
              </a:ext>
            </a:extLst>
          </p:cNvPr>
          <p:cNvSpPr>
            <a:spLocks noGrp="1"/>
          </p:cNvSpPr>
          <p:nvPr>
            <p:ph idx="15" hasCustomPrompt="1"/>
          </p:nvPr>
        </p:nvSpPr>
        <p:spPr>
          <a:xfrm>
            <a:off x="4783527" y="384704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882319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1_Title Slide text only">
    <p:bg bwMode="gray">
      <p:bgPr>
        <a:solidFill>
          <a:srgbClr val="D71F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24" name="Picture 7" descr="A screenshot of a cell phone&#10;&#10;Description automatically generated">
            <a:extLst>
              <a:ext uri="{FF2B5EF4-FFF2-40B4-BE49-F238E27FC236}">
                <a16:creationId xmlns:a16="http://schemas.microsoft.com/office/drawing/2014/main" id="{D80C3318-C30A-4028-81AD-EBC72C214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18" y="1224371"/>
            <a:ext cx="9167218" cy="758157"/>
          </a:xfrm>
          <a:prstGeom prst="rect">
            <a:avLst/>
          </a:prstGeom>
        </p:spPr>
      </p:pic>
      <p:pic>
        <p:nvPicPr>
          <p:cNvPr id="27" name="Picture 8" descr="A screenshot of a cell phone&#10;&#10;Description automatically generated">
            <a:extLst>
              <a:ext uri="{FF2B5EF4-FFF2-40B4-BE49-F238E27FC236}">
                <a16:creationId xmlns:a16="http://schemas.microsoft.com/office/drawing/2014/main" id="{9C78946B-B90D-432C-A9D4-E5A210B105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18" y="2716485"/>
            <a:ext cx="9167218" cy="665632"/>
          </a:xfrm>
          <a:prstGeom prst="rect">
            <a:avLst/>
          </a:prstGeom>
        </p:spPr>
      </p:pic>
      <p:pic>
        <p:nvPicPr>
          <p:cNvPr id="28" name="Picture 9" descr="A screenshot of a cell phone&#10;&#10;Description automatically generated">
            <a:extLst>
              <a:ext uri="{FF2B5EF4-FFF2-40B4-BE49-F238E27FC236}">
                <a16:creationId xmlns:a16="http://schemas.microsoft.com/office/drawing/2014/main" id="{D105C798-2F7E-4213-A569-F3F58C1325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3218" y="3385095"/>
            <a:ext cx="9167218" cy="720079"/>
          </a:xfrm>
          <a:prstGeom prst="rect">
            <a:avLst/>
          </a:prstGeom>
        </p:spPr>
      </p:pic>
      <p:pic>
        <p:nvPicPr>
          <p:cNvPr id="29" name="Picture 11" descr="A screenshot of a cell phone&#10;&#10;Description automatically generated">
            <a:extLst>
              <a:ext uri="{FF2B5EF4-FFF2-40B4-BE49-F238E27FC236}">
                <a16:creationId xmlns:a16="http://schemas.microsoft.com/office/drawing/2014/main" id="{AF434B60-A84C-4822-ABA3-6C7BDDC8EBC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218" y="1985990"/>
            <a:ext cx="9167218" cy="720081"/>
          </a:xfrm>
          <a:prstGeom prst="rect">
            <a:avLst/>
          </a:prstGeom>
        </p:spPr>
      </p:pic>
      <p:pic>
        <p:nvPicPr>
          <p:cNvPr id="35" name="Picture 10" descr="A screenshot of a cell phone&#10;&#10;Description automatically generated">
            <a:extLst>
              <a:ext uri="{FF2B5EF4-FFF2-40B4-BE49-F238E27FC236}">
                <a16:creationId xmlns:a16="http://schemas.microsoft.com/office/drawing/2014/main" id="{E6360B92-0388-4FCD-8BE5-ACF38207B65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218" y="4132627"/>
            <a:ext cx="9167218" cy="1083099"/>
          </a:xfrm>
          <a:prstGeom prst="rect">
            <a:avLst/>
          </a:prstGeom>
        </p:spPr>
      </p:pic>
      <p:sp>
        <p:nvSpPr>
          <p:cNvPr id="36" name="Text Placeholder 2">
            <a:extLst>
              <a:ext uri="{FF2B5EF4-FFF2-40B4-BE49-F238E27FC236}">
                <a16:creationId xmlns:a16="http://schemas.microsoft.com/office/drawing/2014/main" id="{127A5926-5FF1-4187-B6FD-5CED5F7049E8}"/>
              </a:ext>
            </a:extLst>
          </p:cNvPr>
          <p:cNvSpPr>
            <a:spLocks noGrp="1"/>
          </p:cNvSpPr>
          <p:nvPr>
            <p:ph idx="1" hasCustomPrompt="1"/>
          </p:nvPr>
        </p:nvSpPr>
        <p:spPr>
          <a:xfrm>
            <a:off x="1933286" y="1377262"/>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7" name="Text Placeholder 2">
            <a:extLst>
              <a:ext uri="{FF2B5EF4-FFF2-40B4-BE49-F238E27FC236}">
                <a16:creationId xmlns:a16="http://schemas.microsoft.com/office/drawing/2014/main" id="{D1B07CB2-DD1C-414D-8F67-7AB1BC81C3B7}"/>
              </a:ext>
            </a:extLst>
          </p:cNvPr>
          <p:cNvSpPr>
            <a:spLocks noGrp="1"/>
          </p:cNvSpPr>
          <p:nvPr>
            <p:ph idx="10" hasCustomPrompt="1"/>
          </p:nvPr>
        </p:nvSpPr>
        <p:spPr>
          <a:xfrm>
            <a:off x="1933286" y="2063650"/>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8" name="Text Placeholder 2">
            <a:extLst>
              <a:ext uri="{FF2B5EF4-FFF2-40B4-BE49-F238E27FC236}">
                <a16:creationId xmlns:a16="http://schemas.microsoft.com/office/drawing/2014/main" id="{52650643-C252-4E7E-B859-113CD8E51D6D}"/>
              </a:ext>
            </a:extLst>
          </p:cNvPr>
          <p:cNvSpPr>
            <a:spLocks noGrp="1"/>
          </p:cNvSpPr>
          <p:nvPr>
            <p:ph idx="11" hasCustomPrompt="1"/>
          </p:nvPr>
        </p:nvSpPr>
        <p:spPr>
          <a:xfrm>
            <a:off x="1925851" y="2783609"/>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EB747A32-E9AC-4C69-88A3-74119A451416}"/>
              </a:ext>
            </a:extLst>
          </p:cNvPr>
          <p:cNvSpPr>
            <a:spLocks noGrp="1"/>
          </p:cNvSpPr>
          <p:nvPr>
            <p:ph idx="12" hasCustomPrompt="1"/>
          </p:nvPr>
        </p:nvSpPr>
        <p:spPr>
          <a:xfrm>
            <a:off x="1933286" y="352800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0" name="Text Placeholder 2">
            <a:extLst>
              <a:ext uri="{FF2B5EF4-FFF2-40B4-BE49-F238E27FC236}">
                <a16:creationId xmlns:a16="http://schemas.microsoft.com/office/drawing/2014/main" id="{BA97E15D-FF5E-482A-8459-B4A254B31BE5}"/>
              </a:ext>
            </a:extLst>
          </p:cNvPr>
          <p:cNvSpPr>
            <a:spLocks noGrp="1"/>
          </p:cNvSpPr>
          <p:nvPr>
            <p:ph idx="13" hasCustomPrompt="1"/>
          </p:nvPr>
        </p:nvSpPr>
        <p:spPr>
          <a:xfrm>
            <a:off x="1920579" y="424374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13611941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2_Title Slide text only">
    <p:bg bwMode="gray">
      <p:bgPr>
        <a:solidFill>
          <a:srgbClr val="D71F8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16" name="Picture 4" descr="A screenshot of a cell phone&#10;&#10;Description automatically generated">
            <a:extLst>
              <a:ext uri="{FF2B5EF4-FFF2-40B4-BE49-F238E27FC236}">
                <a16:creationId xmlns:a16="http://schemas.microsoft.com/office/drawing/2014/main" id="{10C8868A-E5B8-48C4-9402-D068E9921B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56" y="1300783"/>
            <a:ext cx="9180512" cy="720080"/>
          </a:xfrm>
          <a:prstGeom prst="rect">
            <a:avLst/>
          </a:prstGeom>
        </p:spPr>
      </p:pic>
      <p:pic>
        <p:nvPicPr>
          <p:cNvPr id="17" name="Picture 6" descr="A screenshot of a cell phone&#10;&#10;Description automatically generated">
            <a:extLst>
              <a:ext uri="{FF2B5EF4-FFF2-40B4-BE49-F238E27FC236}">
                <a16:creationId xmlns:a16="http://schemas.microsoft.com/office/drawing/2014/main" id="{D4C94975-9B0A-4D27-9C6C-1A6FD6A541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56" y="2730674"/>
            <a:ext cx="9180512" cy="699542"/>
          </a:xfrm>
          <a:prstGeom prst="rect">
            <a:avLst/>
          </a:prstGeom>
        </p:spPr>
      </p:pic>
      <p:pic>
        <p:nvPicPr>
          <p:cNvPr id="18" name="Picture 7" descr="A screenshot of a cell phone&#10;&#10;Description automatically generated">
            <a:extLst>
              <a:ext uri="{FF2B5EF4-FFF2-40B4-BE49-F238E27FC236}">
                <a16:creationId xmlns:a16="http://schemas.microsoft.com/office/drawing/2014/main" id="{634AF45B-00E0-4005-9997-8DDA1669D97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56" y="3430216"/>
            <a:ext cx="9180512" cy="720080"/>
          </a:xfrm>
          <a:prstGeom prst="rect">
            <a:avLst/>
          </a:prstGeom>
        </p:spPr>
      </p:pic>
      <p:pic>
        <p:nvPicPr>
          <p:cNvPr id="19" name="Picture 8" descr="A screenshot of a cell phone&#10;&#10;Description automatically generated">
            <a:extLst>
              <a:ext uri="{FF2B5EF4-FFF2-40B4-BE49-F238E27FC236}">
                <a16:creationId xmlns:a16="http://schemas.microsoft.com/office/drawing/2014/main" id="{088E8019-355F-4CC4-83F4-EB8067EFE47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256" y="4170833"/>
            <a:ext cx="9180512" cy="1014483"/>
          </a:xfrm>
          <a:prstGeom prst="rect">
            <a:avLst/>
          </a:prstGeom>
        </p:spPr>
      </p:pic>
      <p:pic>
        <p:nvPicPr>
          <p:cNvPr id="20" name="Picture 9" descr="A screenshot of a cell phone&#10;&#10;Description automatically generated">
            <a:extLst>
              <a:ext uri="{FF2B5EF4-FFF2-40B4-BE49-F238E27FC236}">
                <a16:creationId xmlns:a16="http://schemas.microsoft.com/office/drawing/2014/main" id="{982DC16C-83E2-4DD8-A579-A1A49DDAEA6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8256" y="1990056"/>
            <a:ext cx="9180512" cy="720080"/>
          </a:xfrm>
          <a:prstGeom prst="rect">
            <a:avLst/>
          </a:prstGeom>
        </p:spPr>
      </p:pic>
      <p:sp>
        <p:nvSpPr>
          <p:cNvPr id="38" name="Text Placeholder 2">
            <a:extLst>
              <a:ext uri="{FF2B5EF4-FFF2-40B4-BE49-F238E27FC236}">
                <a16:creationId xmlns:a16="http://schemas.microsoft.com/office/drawing/2014/main" id="{958F318C-4306-4FCF-A9A8-6EB205BCC5E8}"/>
              </a:ext>
            </a:extLst>
          </p:cNvPr>
          <p:cNvSpPr>
            <a:spLocks noGrp="1"/>
          </p:cNvSpPr>
          <p:nvPr>
            <p:ph idx="13" hasCustomPrompt="1"/>
          </p:nvPr>
        </p:nvSpPr>
        <p:spPr>
          <a:xfrm>
            <a:off x="1926263" y="421767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39" name="Text Placeholder 2">
            <a:extLst>
              <a:ext uri="{FF2B5EF4-FFF2-40B4-BE49-F238E27FC236}">
                <a16:creationId xmlns:a16="http://schemas.microsoft.com/office/drawing/2014/main" id="{7552773A-9FEF-4252-9953-B6841FE2DDDB}"/>
              </a:ext>
            </a:extLst>
          </p:cNvPr>
          <p:cNvSpPr>
            <a:spLocks noGrp="1"/>
          </p:cNvSpPr>
          <p:nvPr>
            <p:ph idx="14" hasCustomPrompt="1"/>
          </p:nvPr>
        </p:nvSpPr>
        <p:spPr>
          <a:xfrm>
            <a:off x="1931952" y="13741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1" name="Text Placeholder 2">
            <a:extLst>
              <a:ext uri="{FF2B5EF4-FFF2-40B4-BE49-F238E27FC236}">
                <a16:creationId xmlns:a16="http://schemas.microsoft.com/office/drawing/2014/main" id="{76C3A70A-A167-42E4-8612-232AD7369C00}"/>
              </a:ext>
            </a:extLst>
          </p:cNvPr>
          <p:cNvSpPr>
            <a:spLocks noGrp="1"/>
          </p:cNvSpPr>
          <p:nvPr>
            <p:ph idx="15" hasCustomPrompt="1"/>
          </p:nvPr>
        </p:nvSpPr>
        <p:spPr>
          <a:xfrm>
            <a:off x="1935697" y="2066506"/>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3" name="Text Placeholder 2">
            <a:extLst>
              <a:ext uri="{FF2B5EF4-FFF2-40B4-BE49-F238E27FC236}">
                <a16:creationId xmlns:a16="http://schemas.microsoft.com/office/drawing/2014/main" id="{F794851E-338B-41B5-93F2-447189980D96}"/>
              </a:ext>
            </a:extLst>
          </p:cNvPr>
          <p:cNvSpPr>
            <a:spLocks noGrp="1"/>
          </p:cNvSpPr>
          <p:nvPr>
            <p:ph idx="16" hasCustomPrompt="1"/>
          </p:nvPr>
        </p:nvSpPr>
        <p:spPr>
          <a:xfrm>
            <a:off x="1931951" y="2766048"/>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45" name="Text Placeholder 2">
            <a:extLst>
              <a:ext uri="{FF2B5EF4-FFF2-40B4-BE49-F238E27FC236}">
                <a16:creationId xmlns:a16="http://schemas.microsoft.com/office/drawing/2014/main" id="{977351AB-E5DE-4576-BB72-868B3670AB5B}"/>
              </a:ext>
            </a:extLst>
          </p:cNvPr>
          <p:cNvSpPr>
            <a:spLocks noGrp="1"/>
          </p:cNvSpPr>
          <p:nvPr>
            <p:ph idx="17" hasCustomPrompt="1"/>
          </p:nvPr>
        </p:nvSpPr>
        <p:spPr>
          <a:xfrm>
            <a:off x="1926263" y="3490513"/>
            <a:ext cx="6599153"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334725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mber slid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spTree>
    <p:extLst>
      <p:ext uri="{BB962C8B-B14F-4D97-AF65-F5344CB8AC3E}">
        <p14:creationId xmlns:p14="http://schemas.microsoft.com/office/powerpoint/2010/main" val="1855026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3_Title Slide text only">
    <p:bg bwMode="gray">
      <p:bgPr>
        <a:solidFill>
          <a:srgbClr val="D71F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FC4B-9B33-8C49-A698-24EBEFF76F57}"/>
              </a:ext>
            </a:extLst>
          </p:cNvPr>
          <p:cNvSpPr/>
          <p:nvPr userDrawn="1"/>
        </p:nvSpPr>
        <p:spPr>
          <a:xfrm>
            <a:off x="-3221" y="0"/>
            <a:ext cx="9147221"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9A211EC-5401-FF4F-9EA8-E5048305C7B2}"/>
              </a:ext>
            </a:extLst>
          </p:cNvPr>
          <p:cNvSpPr>
            <a:spLocks noGrp="1"/>
          </p:cNvSpPr>
          <p:nvPr>
            <p:ph type="title" hasCustomPrompt="1"/>
          </p:nvPr>
        </p:nvSpPr>
        <p:spPr>
          <a:xfrm>
            <a:off x="216488" y="123478"/>
            <a:ext cx="8748000" cy="720080"/>
          </a:xfrm>
        </p:spPr>
        <p:txBody>
          <a:bodyPr/>
          <a:lstStyle>
            <a:lvl1pPr>
              <a:defRPr>
                <a:solidFill>
                  <a:schemeClr val="bg1"/>
                </a:solidFill>
              </a:defRPr>
            </a:lvl1pPr>
          </a:lstStyle>
          <a:p>
            <a:r>
              <a:rPr lang="en-US" dirty="0"/>
              <a:t>Click to edit the header</a:t>
            </a:r>
          </a:p>
        </p:txBody>
      </p:sp>
      <p:pic>
        <p:nvPicPr>
          <p:cNvPr id="8" name="Image 27">
            <a:extLst>
              <a:ext uri="{FF2B5EF4-FFF2-40B4-BE49-F238E27FC236}">
                <a16:creationId xmlns:a16="http://schemas.microsoft.com/office/drawing/2014/main" id="{A042CB71-29FD-3F48-9FB8-66039A4EF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 y="880669"/>
            <a:ext cx="9144000" cy="876300"/>
          </a:xfrm>
          <a:prstGeom prst="rect">
            <a:avLst/>
          </a:prstGeom>
        </p:spPr>
      </p:pic>
      <p:pic>
        <p:nvPicPr>
          <p:cNvPr id="9" name="Image 28">
            <a:extLst>
              <a:ext uri="{FF2B5EF4-FFF2-40B4-BE49-F238E27FC236}">
                <a16:creationId xmlns:a16="http://schemas.microsoft.com/office/drawing/2014/main" id="{7A2487C1-B825-8E45-80C8-3387DF3EF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0" y="1695450"/>
            <a:ext cx="9144000" cy="876300"/>
          </a:xfrm>
          <a:prstGeom prst="rect">
            <a:avLst/>
          </a:prstGeom>
        </p:spPr>
      </p:pic>
      <p:pic>
        <p:nvPicPr>
          <p:cNvPr id="10" name="Image 31">
            <a:extLst>
              <a:ext uri="{FF2B5EF4-FFF2-40B4-BE49-F238E27FC236}">
                <a16:creationId xmlns:a16="http://schemas.microsoft.com/office/drawing/2014/main" id="{42F6A8EE-CC5A-614B-B507-1A7264E5A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5" y="2495610"/>
            <a:ext cx="9144000" cy="876300"/>
          </a:xfrm>
          <a:prstGeom prst="rect">
            <a:avLst/>
          </a:prstGeom>
        </p:spPr>
      </p:pic>
      <p:pic>
        <p:nvPicPr>
          <p:cNvPr id="11" name="Image 35">
            <a:extLst>
              <a:ext uri="{FF2B5EF4-FFF2-40B4-BE49-F238E27FC236}">
                <a16:creationId xmlns:a16="http://schemas.microsoft.com/office/drawing/2014/main" id="{A02F9E9F-28DD-2E40-8B25-1481A5893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95" y="3270766"/>
            <a:ext cx="9144000" cy="876300"/>
          </a:xfrm>
          <a:prstGeom prst="rect">
            <a:avLst/>
          </a:prstGeom>
        </p:spPr>
      </p:pic>
      <p:pic>
        <p:nvPicPr>
          <p:cNvPr id="12" name="Image 42">
            <a:extLst>
              <a:ext uri="{FF2B5EF4-FFF2-40B4-BE49-F238E27FC236}">
                <a16:creationId xmlns:a16="http://schemas.microsoft.com/office/drawing/2014/main" id="{54FD10DA-1209-874B-A5D5-2E244F5A82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1" y="4053923"/>
            <a:ext cx="9144000" cy="876300"/>
          </a:xfrm>
          <a:prstGeom prst="rect">
            <a:avLst/>
          </a:prstGeom>
        </p:spPr>
      </p:pic>
      <p:sp>
        <p:nvSpPr>
          <p:cNvPr id="14" name="Text Placeholder 2">
            <a:extLst>
              <a:ext uri="{FF2B5EF4-FFF2-40B4-BE49-F238E27FC236}">
                <a16:creationId xmlns:a16="http://schemas.microsoft.com/office/drawing/2014/main" id="{BBED95FF-316F-45E8-AC0B-23599573CFE7}"/>
              </a:ext>
            </a:extLst>
          </p:cNvPr>
          <p:cNvSpPr>
            <a:spLocks noGrp="1"/>
          </p:cNvSpPr>
          <p:nvPr>
            <p:ph idx="1" hasCustomPrompt="1"/>
          </p:nvPr>
        </p:nvSpPr>
        <p:spPr>
          <a:xfrm>
            <a:off x="1817801" y="105542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5" name="Text Placeholder 2">
            <a:extLst>
              <a:ext uri="{FF2B5EF4-FFF2-40B4-BE49-F238E27FC236}">
                <a16:creationId xmlns:a16="http://schemas.microsoft.com/office/drawing/2014/main" id="{616B72F2-AA04-4CD5-8F8F-5BD64644BF23}"/>
              </a:ext>
            </a:extLst>
          </p:cNvPr>
          <p:cNvSpPr>
            <a:spLocks noGrp="1"/>
          </p:cNvSpPr>
          <p:nvPr>
            <p:ph idx="10" hasCustomPrompt="1"/>
          </p:nvPr>
        </p:nvSpPr>
        <p:spPr>
          <a:xfrm>
            <a:off x="1817801" y="1844924"/>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6" name="Text Placeholder 2">
            <a:extLst>
              <a:ext uri="{FF2B5EF4-FFF2-40B4-BE49-F238E27FC236}">
                <a16:creationId xmlns:a16="http://schemas.microsoft.com/office/drawing/2014/main" id="{85F47397-303F-4A72-905C-3B21AFEA4873}"/>
              </a:ext>
            </a:extLst>
          </p:cNvPr>
          <p:cNvSpPr>
            <a:spLocks noGrp="1"/>
          </p:cNvSpPr>
          <p:nvPr>
            <p:ph idx="11" hasCustomPrompt="1"/>
          </p:nvPr>
        </p:nvSpPr>
        <p:spPr>
          <a:xfrm>
            <a:off x="1817801" y="2648026"/>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7" name="Text Placeholder 2">
            <a:extLst>
              <a:ext uri="{FF2B5EF4-FFF2-40B4-BE49-F238E27FC236}">
                <a16:creationId xmlns:a16="http://schemas.microsoft.com/office/drawing/2014/main" id="{9A201051-01ED-4578-A5D2-715475D7D797}"/>
              </a:ext>
            </a:extLst>
          </p:cNvPr>
          <p:cNvSpPr>
            <a:spLocks noGrp="1"/>
          </p:cNvSpPr>
          <p:nvPr>
            <p:ph idx="12" hasCustomPrompt="1"/>
          </p:nvPr>
        </p:nvSpPr>
        <p:spPr>
          <a:xfrm>
            <a:off x="1817801" y="3428205"/>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8" name="Text Placeholder 2">
            <a:extLst>
              <a:ext uri="{FF2B5EF4-FFF2-40B4-BE49-F238E27FC236}">
                <a16:creationId xmlns:a16="http://schemas.microsoft.com/office/drawing/2014/main" id="{1B75A451-7395-490D-8F79-910C6C2B6BFD}"/>
              </a:ext>
            </a:extLst>
          </p:cNvPr>
          <p:cNvSpPr>
            <a:spLocks noGrp="1"/>
          </p:cNvSpPr>
          <p:nvPr>
            <p:ph idx="13" hasCustomPrompt="1"/>
          </p:nvPr>
        </p:nvSpPr>
        <p:spPr>
          <a:xfrm>
            <a:off x="1817801" y="420673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19" name="Text Placeholder 2">
            <a:extLst>
              <a:ext uri="{FF2B5EF4-FFF2-40B4-BE49-F238E27FC236}">
                <a16:creationId xmlns:a16="http://schemas.microsoft.com/office/drawing/2014/main" id="{6FA26294-9715-48DB-BBC3-07C5088FAA4F}"/>
              </a:ext>
            </a:extLst>
          </p:cNvPr>
          <p:cNvSpPr>
            <a:spLocks noGrp="1"/>
          </p:cNvSpPr>
          <p:nvPr>
            <p:ph idx="14" hasCustomPrompt="1"/>
          </p:nvPr>
        </p:nvSpPr>
        <p:spPr>
          <a:xfrm>
            <a:off x="5479290" y="105970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0" name="Text Placeholder 2">
            <a:extLst>
              <a:ext uri="{FF2B5EF4-FFF2-40B4-BE49-F238E27FC236}">
                <a16:creationId xmlns:a16="http://schemas.microsoft.com/office/drawing/2014/main" id="{DCCC061D-09F3-4B91-BCAA-20C76508405B}"/>
              </a:ext>
            </a:extLst>
          </p:cNvPr>
          <p:cNvSpPr>
            <a:spLocks noGrp="1"/>
          </p:cNvSpPr>
          <p:nvPr>
            <p:ph idx="15" hasCustomPrompt="1"/>
          </p:nvPr>
        </p:nvSpPr>
        <p:spPr>
          <a:xfrm>
            <a:off x="5479290" y="1849207"/>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1" name="Text Placeholder 2">
            <a:extLst>
              <a:ext uri="{FF2B5EF4-FFF2-40B4-BE49-F238E27FC236}">
                <a16:creationId xmlns:a16="http://schemas.microsoft.com/office/drawing/2014/main" id="{1EFF0817-5C38-49C7-A852-BD976501BB7C}"/>
              </a:ext>
            </a:extLst>
          </p:cNvPr>
          <p:cNvSpPr>
            <a:spLocks noGrp="1"/>
          </p:cNvSpPr>
          <p:nvPr>
            <p:ph idx="16" hasCustomPrompt="1"/>
          </p:nvPr>
        </p:nvSpPr>
        <p:spPr>
          <a:xfrm>
            <a:off x="5501368" y="2647950"/>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2" name="Text Placeholder 2">
            <a:extLst>
              <a:ext uri="{FF2B5EF4-FFF2-40B4-BE49-F238E27FC236}">
                <a16:creationId xmlns:a16="http://schemas.microsoft.com/office/drawing/2014/main" id="{7CD57D2C-0B1E-4B7E-8B1B-B4BBE885307B}"/>
              </a:ext>
            </a:extLst>
          </p:cNvPr>
          <p:cNvSpPr>
            <a:spLocks noGrp="1"/>
          </p:cNvSpPr>
          <p:nvPr>
            <p:ph idx="17" hasCustomPrompt="1"/>
          </p:nvPr>
        </p:nvSpPr>
        <p:spPr>
          <a:xfrm>
            <a:off x="5501368" y="3428129"/>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
        <p:nvSpPr>
          <p:cNvPr id="23" name="Text Placeholder 2">
            <a:extLst>
              <a:ext uri="{FF2B5EF4-FFF2-40B4-BE49-F238E27FC236}">
                <a16:creationId xmlns:a16="http://schemas.microsoft.com/office/drawing/2014/main" id="{BFF91E4E-3FA4-4733-A461-6BC436BA83BF}"/>
              </a:ext>
            </a:extLst>
          </p:cNvPr>
          <p:cNvSpPr>
            <a:spLocks noGrp="1"/>
          </p:cNvSpPr>
          <p:nvPr>
            <p:ph idx="18" hasCustomPrompt="1"/>
          </p:nvPr>
        </p:nvSpPr>
        <p:spPr>
          <a:xfrm>
            <a:off x="5501368" y="4206663"/>
            <a:ext cx="2728232" cy="442933"/>
          </a:xfrm>
          <a:prstGeom prst="rect">
            <a:avLst/>
          </a:prstGeom>
        </p:spPr>
        <p:txBody>
          <a:bodyPr vert="horz" lIns="91440" tIns="45720" rIns="91440" bIns="45720" rtlCol="0">
            <a:noAutofit/>
          </a:bodyPr>
          <a:lstStyle>
            <a:lvl1pPr marL="0" indent="0">
              <a:buFontTx/>
              <a:buNone/>
              <a:defRPr sz="1200" b="0">
                <a:solidFill>
                  <a:schemeClr val="bg1"/>
                </a:solidFill>
              </a:defRPr>
            </a:lvl1pPr>
            <a:lvl2pPr>
              <a:defRPr sz="1600"/>
            </a:lvl2pPr>
            <a:lvl3pPr>
              <a:defRPr sz="1600"/>
            </a:lvl3pPr>
            <a:lvl4pPr>
              <a:defRPr sz="1600"/>
            </a:lvl4pPr>
            <a:lvl5pPr>
              <a:defRPr sz="1600"/>
            </a:lvl5pPr>
          </a:lstStyle>
          <a:p>
            <a:pPr lvl="0"/>
            <a:r>
              <a:rPr lang="nl-NL" dirty="0"/>
              <a:t>Agenda Topic</a:t>
            </a:r>
          </a:p>
        </p:txBody>
      </p:sp>
    </p:spTree>
    <p:extLst>
      <p:ext uri="{BB962C8B-B14F-4D97-AF65-F5344CB8AC3E}">
        <p14:creationId xmlns:p14="http://schemas.microsoft.com/office/powerpoint/2010/main" val="710893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Number slide #4">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8DB85803-7CEC-4D6A-AD8B-E5A1D7B10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6" y="1582171"/>
            <a:ext cx="9166852" cy="2024818"/>
          </a:xfrm>
          <a:prstGeom prst="rect">
            <a:avLst/>
          </a:prstGeom>
          <a:noFill/>
          <a:ln>
            <a:noFill/>
          </a:ln>
        </p:spPr>
      </p:pic>
    </p:spTree>
    <p:extLst>
      <p:ext uri="{BB962C8B-B14F-4D97-AF65-F5344CB8AC3E}">
        <p14:creationId xmlns:p14="http://schemas.microsoft.com/office/powerpoint/2010/main" val="3165422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Number slide #7">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5">
            <a:extLst>
              <a:ext uri="{FF2B5EF4-FFF2-40B4-BE49-F238E27FC236}">
                <a16:creationId xmlns:a16="http://schemas.microsoft.com/office/drawing/2014/main" id="{442883CD-8E97-4491-8DB4-10076745E7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03" y="1534505"/>
            <a:ext cx="9192464" cy="2050585"/>
          </a:xfrm>
          <a:prstGeom prst="rect">
            <a:avLst/>
          </a:prstGeom>
        </p:spPr>
      </p:pic>
    </p:spTree>
    <p:extLst>
      <p:ext uri="{BB962C8B-B14F-4D97-AF65-F5344CB8AC3E}">
        <p14:creationId xmlns:p14="http://schemas.microsoft.com/office/powerpoint/2010/main" val="34841745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Number slide #1">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6" name="Picture 5">
            <a:extLst>
              <a:ext uri="{FF2B5EF4-FFF2-40B4-BE49-F238E27FC236}">
                <a16:creationId xmlns:a16="http://schemas.microsoft.com/office/drawing/2014/main" id="{E78BBEE4-823B-4555-8EAC-746B964A4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09887"/>
            <a:ext cx="9180512" cy="2051717"/>
          </a:xfrm>
          <a:prstGeom prst="rect">
            <a:avLst/>
          </a:prstGeom>
        </p:spPr>
      </p:pic>
    </p:spTree>
    <p:extLst>
      <p:ext uri="{BB962C8B-B14F-4D97-AF65-F5344CB8AC3E}">
        <p14:creationId xmlns:p14="http://schemas.microsoft.com/office/powerpoint/2010/main" val="2810060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_Number slide #3">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8" name="Picture 5">
            <a:extLst>
              <a:ext uri="{FF2B5EF4-FFF2-40B4-BE49-F238E27FC236}">
                <a16:creationId xmlns:a16="http://schemas.microsoft.com/office/drawing/2014/main" id="{DF6F4493-2489-4DCB-9F9C-DCD6D8D4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05" y="1559834"/>
            <a:ext cx="9180512" cy="2024818"/>
          </a:xfrm>
          <a:prstGeom prst="rect">
            <a:avLst/>
          </a:prstGeom>
        </p:spPr>
      </p:pic>
    </p:spTree>
    <p:extLst>
      <p:ext uri="{BB962C8B-B14F-4D97-AF65-F5344CB8AC3E}">
        <p14:creationId xmlns:p14="http://schemas.microsoft.com/office/powerpoint/2010/main" val="4140468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6_Number slide #1">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8" name="Picture 10">
            <a:extLst>
              <a:ext uri="{FF2B5EF4-FFF2-40B4-BE49-F238E27FC236}">
                <a16:creationId xmlns:a16="http://schemas.microsoft.com/office/drawing/2014/main" id="{F564A5F6-8F93-4CA0-91AF-80F2C9A32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58584"/>
            <a:ext cx="9180512" cy="2026332"/>
          </a:xfrm>
          <a:prstGeom prst="rect">
            <a:avLst/>
          </a:prstGeom>
        </p:spPr>
      </p:pic>
    </p:spTree>
    <p:extLst>
      <p:ext uri="{BB962C8B-B14F-4D97-AF65-F5344CB8AC3E}">
        <p14:creationId xmlns:p14="http://schemas.microsoft.com/office/powerpoint/2010/main" val="1336245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6_Number slide #7">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2">
            <a:extLst>
              <a:ext uri="{FF2B5EF4-FFF2-40B4-BE49-F238E27FC236}">
                <a16:creationId xmlns:a16="http://schemas.microsoft.com/office/drawing/2014/main" id="{2466BD2D-8BEB-4FD6-A3C5-B89966C8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1851263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Number slide #6">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5">
            <a:extLst>
              <a:ext uri="{FF2B5EF4-FFF2-40B4-BE49-F238E27FC236}">
                <a16:creationId xmlns:a16="http://schemas.microsoft.com/office/drawing/2014/main" id="{BBB46440-89F2-4407-B51E-0219A971A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95" y="1561346"/>
            <a:ext cx="9186488" cy="2023306"/>
          </a:xfrm>
          <a:prstGeom prst="rect">
            <a:avLst/>
          </a:prstGeom>
        </p:spPr>
      </p:pic>
    </p:spTree>
    <p:extLst>
      <p:ext uri="{BB962C8B-B14F-4D97-AF65-F5344CB8AC3E}">
        <p14:creationId xmlns:p14="http://schemas.microsoft.com/office/powerpoint/2010/main" val="15285349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_Number slide #5">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7" name="Picture 12">
            <a:extLst>
              <a:ext uri="{FF2B5EF4-FFF2-40B4-BE49-F238E27FC236}">
                <a16:creationId xmlns:a16="http://schemas.microsoft.com/office/drawing/2014/main" id="{BBB7751A-0C89-4782-9AE6-11A05AC68B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6" y="1534525"/>
            <a:ext cx="9186488" cy="2050545"/>
          </a:xfrm>
          <a:prstGeom prst="rect">
            <a:avLst/>
          </a:prstGeom>
        </p:spPr>
      </p:pic>
    </p:spTree>
    <p:extLst>
      <p:ext uri="{BB962C8B-B14F-4D97-AF65-F5344CB8AC3E}">
        <p14:creationId xmlns:p14="http://schemas.microsoft.com/office/powerpoint/2010/main" val="1819725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Number slide #8">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6" name="Picture 8">
            <a:extLst>
              <a:ext uri="{FF2B5EF4-FFF2-40B4-BE49-F238E27FC236}">
                <a16:creationId xmlns:a16="http://schemas.microsoft.com/office/drawing/2014/main" id="{39021F64-4CAD-43BF-B887-8B2316505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7" y="1534525"/>
            <a:ext cx="9186488" cy="2050545"/>
          </a:xfrm>
          <a:prstGeom prst="rect">
            <a:avLst/>
          </a:prstGeom>
        </p:spPr>
      </p:pic>
    </p:spTree>
    <p:extLst>
      <p:ext uri="{BB962C8B-B14F-4D97-AF65-F5344CB8AC3E}">
        <p14:creationId xmlns:p14="http://schemas.microsoft.com/office/powerpoint/2010/main" val="2473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ber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140989"/>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spTree>
    <p:extLst>
      <p:ext uri="{BB962C8B-B14F-4D97-AF65-F5344CB8AC3E}">
        <p14:creationId xmlns:p14="http://schemas.microsoft.com/office/powerpoint/2010/main" val="1872602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Number slide #2">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8556" y="2141616"/>
            <a:ext cx="4210644" cy="1080120"/>
          </a:xfrm>
        </p:spPr>
        <p:txBody>
          <a:bodyPr anchor="t"/>
          <a:lstStyle>
            <a:lvl1pPr>
              <a:defRPr sz="3000" b="0">
                <a:solidFill>
                  <a:schemeClr val="bg1"/>
                </a:solidFill>
              </a:defRPr>
            </a:lvl1pPr>
          </a:lstStyle>
          <a:p>
            <a:r>
              <a:rPr lang="en-US" dirty="0"/>
              <a:t>Click to add chapter title </a:t>
            </a:r>
          </a:p>
        </p:txBody>
      </p:sp>
      <p:pic>
        <p:nvPicPr>
          <p:cNvPr id="7" name="Picture 9">
            <a:extLst>
              <a:ext uri="{FF2B5EF4-FFF2-40B4-BE49-F238E27FC236}">
                <a16:creationId xmlns:a16="http://schemas.microsoft.com/office/drawing/2014/main" id="{B3A9EA95-9DA1-4DAC-A8AB-CC3485C65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16" y="1581150"/>
            <a:ext cx="9204416" cy="2048653"/>
          </a:xfrm>
          <a:prstGeom prst="rect">
            <a:avLst/>
          </a:prstGeom>
        </p:spPr>
      </p:pic>
    </p:spTree>
    <p:extLst>
      <p:ext uri="{BB962C8B-B14F-4D97-AF65-F5344CB8AC3E}">
        <p14:creationId xmlns:p14="http://schemas.microsoft.com/office/powerpoint/2010/main" val="969785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Number slide #9">
    <p:bg>
      <p:bgPr>
        <a:solidFill>
          <a:srgbClr val="D71F85"/>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350F122-7A83-44DD-B44C-C5FA0757B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3" y="1581150"/>
            <a:ext cx="9197784" cy="2022969"/>
          </a:xfrm>
          <a:prstGeom prst="rect">
            <a:avLst/>
          </a:prstGeom>
        </p:spPr>
      </p:pic>
      <p:sp>
        <p:nvSpPr>
          <p:cNvPr id="7" name="Title 1">
            <a:extLst>
              <a:ext uri="{FF2B5EF4-FFF2-40B4-BE49-F238E27FC236}">
                <a16:creationId xmlns:a16="http://schemas.microsoft.com/office/drawing/2014/main" id="{A2440D78-10F6-432C-9C73-F0C9E9A6BCB0}"/>
              </a:ext>
            </a:extLst>
          </p:cNvPr>
          <p:cNvSpPr>
            <a:spLocks noGrp="1"/>
          </p:cNvSpPr>
          <p:nvPr>
            <p:ph type="title" hasCustomPrompt="1"/>
          </p:nvPr>
        </p:nvSpPr>
        <p:spPr>
          <a:xfrm>
            <a:off x="3810000" y="2031690"/>
            <a:ext cx="502920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556884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Number slide #10">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8" name="Picture 3">
            <a:extLst>
              <a:ext uri="{FF2B5EF4-FFF2-40B4-BE49-F238E27FC236}">
                <a16:creationId xmlns:a16="http://schemas.microsoft.com/office/drawing/2014/main" id="{075933B0-D5CF-4F13-9C89-08EB200DE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2" y="1542275"/>
            <a:ext cx="9215824" cy="2050585"/>
          </a:xfrm>
          <a:prstGeom prst="rect">
            <a:avLst/>
          </a:prstGeom>
        </p:spPr>
      </p:pic>
    </p:spTree>
    <p:extLst>
      <p:ext uri="{BB962C8B-B14F-4D97-AF65-F5344CB8AC3E}">
        <p14:creationId xmlns:p14="http://schemas.microsoft.com/office/powerpoint/2010/main" val="770526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Number slide #11">
    <p:bg>
      <p:bgPr>
        <a:solidFill>
          <a:srgbClr val="D71F85"/>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27104" y="1995686"/>
            <a:ext cx="4388296"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C443F19B-531E-4674-B17D-3CE7A6423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51" y="1533769"/>
            <a:ext cx="9186488" cy="2052058"/>
          </a:xfrm>
          <a:prstGeom prst="rect">
            <a:avLst/>
          </a:prstGeom>
        </p:spPr>
      </p:pic>
    </p:spTree>
    <p:extLst>
      <p:ext uri="{BB962C8B-B14F-4D97-AF65-F5344CB8AC3E}">
        <p14:creationId xmlns:p14="http://schemas.microsoft.com/office/powerpoint/2010/main" val="3051273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Number slide #12">
    <p:bg>
      <p:bgPr>
        <a:solidFill>
          <a:srgbClr val="D71F85"/>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267200" cy="1080120"/>
          </a:xfrm>
        </p:spPr>
        <p:txBody>
          <a:bodyPr anchor="t"/>
          <a:lstStyle>
            <a:lvl1pPr>
              <a:defRPr sz="3000" b="0">
                <a:solidFill>
                  <a:schemeClr val="bg1"/>
                </a:solidFill>
              </a:defRPr>
            </a:lvl1pPr>
          </a:lstStyle>
          <a:p>
            <a:r>
              <a:rPr lang="en-US" dirty="0"/>
              <a:t>Click to add chapter title </a:t>
            </a:r>
          </a:p>
        </p:txBody>
      </p:sp>
      <p:pic>
        <p:nvPicPr>
          <p:cNvPr id="6" name="Picture 4">
            <a:extLst>
              <a:ext uri="{FF2B5EF4-FFF2-40B4-BE49-F238E27FC236}">
                <a16:creationId xmlns:a16="http://schemas.microsoft.com/office/drawing/2014/main" id="{D099B60D-A4F2-48EB-9E82-4B2AF5C208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2" y="1560097"/>
            <a:ext cx="9186488" cy="2023306"/>
          </a:xfrm>
          <a:prstGeom prst="rect">
            <a:avLst/>
          </a:prstGeom>
        </p:spPr>
      </p:pic>
    </p:spTree>
    <p:extLst>
      <p:ext uri="{BB962C8B-B14F-4D97-AF65-F5344CB8AC3E}">
        <p14:creationId xmlns:p14="http://schemas.microsoft.com/office/powerpoint/2010/main" val="22100168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6_Number slide #4">
    <p:bg>
      <p:bgPr>
        <a:solidFill>
          <a:srgbClr val="D71F8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2019737"/>
            <a:ext cx="4343400" cy="1080120"/>
          </a:xfrm>
        </p:spPr>
        <p:txBody>
          <a:bodyPr anchor="t"/>
          <a:lstStyle>
            <a:lvl1pPr>
              <a:defRPr sz="3000" b="0">
                <a:solidFill>
                  <a:schemeClr val="bg1"/>
                </a:solidFill>
              </a:defRPr>
            </a:lvl1pPr>
          </a:lstStyle>
          <a:p>
            <a:r>
              <a:rPr lang="en-US" dirty="0"/>
              <a:t>Click to add chapter title </a:t>
            </a:r>
          </a:p>
        </p:txBody>
      </p:sp>
      <p:pic>
        <p:nvPicPr>
          <p:cNvPr id="10" name="Picture 3">
            <a:extLst>
              <a:ext uri="{FF2B5EF4-FFF2-40B4-BE49-F238E27FC236}">
                <a16:creationId xmlns:a16="http://schemas.microsoft.com/office/drawing/2014/main" id="{46F9BFC6-F891-4EA5-BA11-BA74229F8B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58584"/>
            <a:ext cx="9186488" cy="2026332"/>
          </a:xfrm>
          <a:prstGeom prst="rect">
            <a:avLst/>
          </a:prstGeom>
        </p:spPr>
      </p:pic>
    </p:spTree>
    <p:extLst>
      <p:ext uri="{BB962C8B-B14F-4D97-AF65-F5344CB8AC3E}">
        <p14:creationId xmlns:p14="http://schemas.microsoft.com/office/powerpoint/2010/main" val="41025737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Number slide #16">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5471"/>
            <a:ext cx="9204416" cy="2048653"/>
          </a:xfrm>
          <a:prstGeom prst="rect">
            <a:avLst/>
          </a:prstGeom>
        </p:spPr>
      </p:pic>
    </p:spTree>
    <p:extLst>
      <p:ext uri="{BB962C8B-B14F-4D97-AF65-F5344CB8AC3E}">
        <p14:creationId xmlns:p14="http://schemas.microsoft.com/office/powerpoint/2010/main" val="4125597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Number slide #17">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59509"/>
            <a:ext cx="9204416" cy="2024482"/>
          </a:xfrm>
          <a:prstGeom prst="rect">
            <a:avLst/>
          </a:prstGeom>
        </p:spPr>
      </p:pic>
    </p:spTree>
    <p:extLst>
      <p:ext uri="{BB962C8B-B14F-4D97-AF65-F5344CB8AC3E}">
        <p14:creationId xmlns:p14="http://schemas.microsoft.com/office/powerpoint/2010/main" val="1087275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Number slide #18">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769"/>
            <a:ext cx="9204416" cy="2052058"/>
          </a:xfrm>
          <a:prstGeom prst="rect">
            <a:avLst/>
          </a:prstGeom>
        </p:spPr>
      </p:pic>
    </p:spTree>
    <p:extLst>
      <p:ext uri="{BB962C8B-B14F-4D97-AF65-F5344CB8AC3E}">
        <p14:creationId xmlns:p14="http://schemas.microsoft.com/office/powerpoint/2010/main" val="2757869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Number slide #19">
    <p:bg>
      <p:bgPr>
        <a:solidFill>
          <a:srgbClr val="D71F8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04" y="1533939"/>
            <a:ext cx="9204416" cy="2051717"/>
          </a:xfrm>
          <a:prstGeom prst="rect">
            <a:avLst/>
          </a:prstGeom>
        </p:spPr>
      </p:pic>
    </p:spTree>
    <p:extLst>
      <p:ext uri="{BB962C8B-B14F-4D97-AF65-F5344CB8AC3E}">
        <p14:creationId xmlns:p14="http://schemas.microsoft.com/office/powerpoint/2010/main" val="338340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76.xml"/><Relationship Id="rId21" Type="http://schemas.openxmlformats.org/officeDocument/2006/relationships/slideLayout" Target="../slideLayouts/slideLayout71.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63" Type="http://schemas.openxmlformats.org/officeDocument/2006/relationships/slideLayout" Target="../slideLayouts/slideLayout113.xml"/><Relationship Id="rId68" Type="http://schemas.openxmlformats.org/officeDocument/2006/relationships/slideLayout" Target="../slideLayouts/slideLayout118.xml"/><Relationship Id="rId84" Type="http://schemas.openxmlformats.org/officeDocument/2006/relationships/slideLayout" Target="../slideLayouts/slideLayout134.xml"/><Relationship Id="rId89" Type="http://schemas.openxmlformats.org/officeDocument/2006/relationships/slideLayout" Target="../slideLayouts/slideLayout139.xml"/><Relationship Id="rId7" Type="http://schemas.openxmlformats.org/officeDocument/2006/relationships/slideLayout" Target="../slideLayouts/slideLayout57.xml"/><Relationship Id="rId71" Type="http://schemas.openxmlformats.org/officeDocument/2006/relationships/slideLayout" Target="../slideLayouts/slideLayout121.xml"/><Relationship Id="rId92" Type="http://schemas.openxmlformats.org/officeDocument/2006/relationships/slideLayout" Target="../slideLayouts/slideLayout142.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66" Type="http://schemas.openxmlformats.org/officeDocument/2006/relationships/slideLayout" Target="../slideLayouts/slideLayout116.xml"/><Relationship Id="rId74" Type="http://schemas.openxmlformats.org/officeDocument/2006/relationships/slideLayout" Target="../slideLayouts/slideLayout124.xml"/><Relationship Id="rId79" Type="http://schemas.openxmlformats.org/officeDocument/2006/relationships/slideLayout" Target="../slideLayouts/slideLayout129.xml"/><Relationship Id="rId87" Type="http://schemas.openxmlformats.org/officeDocument/2006/relationships/slideLayout" Target="../slideLayouts/slideLayout137.xml"/><Relationship Id="rId102" Type="http://schemas.openxmlformats.org/officeDocument/2006/relationships/slideLayout" Target="../slideLayouts/slideLayout152.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82" Type="http://schemas.openxmlformats.org/officeDocument/2006/relationships/slideLayout" Target="../slideLayouts/slideLayout132.xml"/><Relationship Id="rId90" Type="http://schemas.openxmlformats.org/officeDocument/2006/relationships/slideLayout" Target="../slideLayouts/slideLayout140.xml"/><Relationship Id="rId95" Type="http://schemas.openxmlformats.org/officeDocument/2006/relationships/slideLayout" Target="../slideLayouts/slideLayout145.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slideLayout" Target="../slideLayouts/slideLayout114.xml"/><Relationship Id="rId69" Type="http://schemas.openxmlformats.org/officeDocument/2006/relationships/slideLayout" Target="../slideLayouts/slideLayout119.xml"/><Relationship Id="rId77" Type="http://schemas.openxmlformats.org/officeDocument/2006/relationships/slideLayout" Target="../slideLayouts/slideLayout127.xml"/><Relationship Id="rId100" Type="http://schemas.openxmlformats.org/officeDocument/2006/relationships/slideLayout" Target="../slideLayouts/slideLayout150.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72" Type="http://schemas.openxmlformats.org/officeDocument/2006/relationships/slideLayout" Target="../slideLayouts/slideLayout122.xml"/><Relationship Id="rId80" Type="http://schemas.openxmlformats.org/officeDocument/2006/relationships/slideLayout" Target="../slideLayouts/slideLayout130.xml"/><Relationship Id="rId85" Type="http://schemas.openxmlformats.org/officeDocument/2006/relationships/slideLayout" Target="../slideLayouts/slideLayout135.xml"/><Relationship Id="rId93" Type="http://schemas.openxmlformats.org/officeDocument/2006/relationships/slideLayout" Target="../slideLayouts/slideLayout143.xml"/><Relationship Id="rId98" Type="http://schemas.openxmlformats.org/officeDocument/2006/relationships/slideLayout" Target="../slideLayouts/slideLayout14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67" Type="http://schemas.openxmlformats.org/officeDocument/2006/relationships/slideLayout" Target="../slideLayouts/slideLayout117.xml"/><Relationship Id="rId103" Type="http://schemas.openxmlformats.org/officeDocument/2006/relationships/theme" Target="../theme/theme3.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70" Type="http://schemas.openxmlformats.org/officeDocument/2006/relationships/slideLayout" Target="../slideLayouts/slideLayout120.xml"/><Relationship Id="rId75" Type="http://schemas.openxmlformats.org/officeDocument/2006/relationships/slideLayout" Target="../slideLayouts/slideLayout125.xml"/><Relationship Id="rId83" Type="http://schemas.openxmlformats.org/officeDocument/2006/relationships/slideLayout" Target="../slideLayouts/slideLayout133.xml"/><Relationship Id="rId88" Type="http://schemas.openxmlformats.org/officeDocument/2006/relationships/slideLayout" Target="../slideLayouts/slideLayout138.xml"/><Relationship Id="rId91" Type="http://schemas.openxmlformats.org/officeDocument/2006/relationships/slideLayout" Target="../slideLayouts/slideLayout141.xml"/><Relationship Id="rId96" Type="http://schemas.openxmlformats.org/officeDocument/2006/relationships/slideLayout" Target="../slideLayouts/slideLayout14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65" Type="http://schemas.openxmlformats.org/officeDocument/2006/relationships/slideLayout" Target="../slideLayouts/slideLayout115.xml"/><Relationship Id="rId73" Type="http://schemas.openxmlformats.org/officeDocument/2006/relationships/slideLayout" Target="../slideLayouts/slideLayout123.xml"/><Relationship Id="rId78" Type="http://schemas.openxmlformats.org/officeDocument/2006/relationships/slideLayout" Target="../slideLayouts/slideLayout128.xml"/><Relationship Id="rId81" Type="http://schemas.openxmlformats.org/officeDocument/2006/relationships/slideLayout" Target="../slideLayouts/slideLayout131.xml"/><Relationship Id="rId86" Type="http://schemas.openxmlformats.org/officeDocument/2006/relationships/slideLayout" Target="../slideLayouts/slideLayout136.xml"/><Relationship Id="rId94" Type="http://schemas.openxmlformats.org/officeDocument/2006/relationships/slideLayout" Target="../slideLayouts/slideLayout144.xml"/><Relationship Id="rId99" Type="http://schemas.openxmlformats.org/officeDocument/2006/relationships/slideLayout" Target="../slideLayouts/slideLayout149.xml"/><Relationship Id="rId101" Type="http://schemas.openxmlformats.org/officeDocument/2006/relationships/slideLayout" Target="../slideLayouts/slideLayout15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9" Type="http://schemas.openxmlformats.org/officeDocument/2006/relationships/slideLayout" Target="../slideLayouts/slideLayout89.xml"/><Relationship Id="rId34" Type="http://schemas.openxmlformats.org/officeDocument/2006/relationships/slideLayout" Target="../slideLayouts/slideLayout84.xml"/><Relationship Id="rId50" Type="http://schemas.openxmlformats.org/officeDocument/2006/relationships/slideLayout" Target="../slideLayouts/slideLayout100.xml"/><Relationship Id="rId55" Type="http://schemas.openxmlformats.org/officeDocument/2006/relationships/slideLayout" Target="../slideLayouts/slideLayout105.xml"/><Relationship Id="rId76" Type="http://schemas.openxmlformats.org/officeDocument/2006/relationships/slideLayout" Target="../slideLayouts/slideLayout126.xml"/><Relationship Id="rId97" Type="http://schemas.openxmlformats.org/officeDocument/2006/relationships/slideLayout" Target="../slideLayouts/slideLayout14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84" Type="http://schemas.openxmlformats.org/officeDocument/2006/relationships/slideLayout" Target="../slideLayouts/slideLayout236.xml"/><Relationship Id="rId89" Type="http://schemas.openxmlformats.org/officeDocument/2006/relationships/slideLayout" Target="../slideLayouts/slideLayout241.xml"/><Relationship Id="rId7" Type="http://schemas.openxmlformats.org/officeDocument/2006/relationships/slideLayout" Target="../slideLayouts/slideLayout159.xml"/><Relationship Id="rId71" Type="http://schemas.openxmlformats.org/officeDocument/2006/relationships/slideLayout" Target="../slideLayouts/slideLayout223.xml"/><Relationship Id="rId92" Type="http://schemas.openxmlformats.org/officeDocument/2006/relationships/slideLayout" Target="../slideLayouts/slideLayout244.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9" Type="http://schemas.openxmlformats.org/officeDocument/2006/relationships/slideLayout" Target="../slideLayouts/slideLayout181.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74" Type="http://schemas.openxmlformats.org/officeDocument/2006/relationships/slideLayout" Target="../slideLayouts/slideLayout226.xml"/><Relationship Id="rId79" Type="http://schemas.openxmlformats.org/officeDocument/2006/relationships/slideLayout" Target="../slideLayouts/slideLayout231.xml"/><Relationship Id="rId87" Type="http://schemas.openxmlformats.org/officeDocument/2006/relationships/slideLayout" Target="../slideLayouts/slideLayout239.xml"/><Relationship Id="rId102" Type="http://schemas.openxmlformats.org/officeDocument/2006/relationships/slideLayout" Target="../slideLayouts/slideLayout254.xml"/><Relationship Id="rId5" Type="http://schemas.openxmlformats.org/officeDocument/2006/relationships/slideLayout" Target="../slideLayouts/slideLayout157.xml"/><Relationship Id="rId61" Type="http://schemas.openxmlformats.org/officeDocument/2006/relationships/slideLayout" Target="../slideLayouts/slideLayout213.xml"/><Relationship Id="rId82" Type="http://schemas.openxmlformats.org/officeDocument/2006/relationships/slideLayout" Target="../slideLayouts/slideLayout234.xml"/><Relationship Id="rId90" Type="http://schemas.openxmlformats.org/officeDocument/2006/relationships/slideLayout" Target="../slideLayouts/slideLayout242.xml"/><Relationship Id="rId95" Type="http://schemas.openxmlformats.org/officeDocument/2006/relationships/slideLayout" Target="../slideLayouts/slideLayout247.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77" Type="http://schemas.openxmlformats.org/officeDocument/2006/relationships/slideLayout" Target="../slideLayouts/slideLayout229.xml"/><Relationship Id="rId100" Type="http://schemas.openxmlformats.org/officeDocument/2006/relationships/slideLayout" Target="../slideLayouts/slideLayout252.xml"/><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80" Type="http://schemas.openxmlformats.org/officeDocument/2006/relationships/slideLayout" Target="../slideLayouts/slideLayout232.xml"/><Relationship Id="rId85" Type="http://schemas.openxmlformats.org/officeDocument/2006/relationships/slideLayout" Target="../slideLayouts/slideLayout237.xml"/><Relationship Id="rId93" Type="http://schemas.openxmlformats.org/officeDocument/2006/relationships/slideLayout" Target="../slideLayouts/slideLayout245.xml"/><Relationship Id="rId98" Type="http://schemas.openxmlformats.org/officeDocument/2006/relationships/slideLayout" Target="../slideLayouts/slideLayout250.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103" Type="http://schemas.openxmlformats.org/officeDocument/2006/relationships/theme" Target="../theme/theme4.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slideLayout" Target="../slideLayouts/slideLayout227.xml"/><Relationship Id="rId83" Type="http://schemas.openxmlformats.org/officeDocument/2006/relationships/slideLayout" Target="../slideLayouts/slideLayout235.xml"/><Relationship Id="rId88" Type="http://schemas.openxmlformats.org/officeDocument/2006/relationships/slideLayout" Target="../slideLayouts/slideLayout240.xml"/><Relationship Id="rId91" Type="http://schemas.openxmlformats.org/officeDocument/2006/relationships/slideLayout" Target="../slideLayouts/slideLayout243.xml"/><Relationship Id="rId96" Type="http://schemas.openxmlformats.org/officeDocument/2006/relationships/slideLayout" Target="../slideLayouts/slideLayout24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slideLayout" Target="../slideLayouts/slideLayout225.xml"/><Relationship Id="rId78" Type="http://schemas.openxmlformats.org/officeDocument/2006/relationships/slideLayout" Target="../slideLayouts/slideLayout230.xml"/><Relationship Id="rId81" Type="http://schemas.openxmlformats.org/officeDocument/2006/relationships/slideLayout" Target="../slideLayouts/slideLayout233.xml"/><Relationship Id="rId86" Type="http://schemas.openxmlformats.org/officeDocument/2006/relationships/slideLayout" Target="../slideLayouts/slideLayout238.xml"/><Relationship Id="rId94" Type="http://schemas.openxmlformats.org/officeDocument/2006/relationships/slideLayout" Target="../slideLayouts/slideLayout246.xml"/><Relationship Id="rId99" Type="http://schemas.openxmlformats.org/officeDocument/2006/relationships/slideLayout" Target="../slideLayouts/slideLayout251.xml"/><Relationship Id="rId101" Type="http://schemas.openxmlformats.org/officeDocument/2006/relationships/slideLayout" Target="../slideLayouts/slideLayout25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 Id="rId34" Type="http://schemas.openxmlformats.org/officeDocument/2006/relationships/slideLayout" Target="../slideLayouts/slideLayout186.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76" Type="http://schemas.openxmlformats.org/officeDocument/2006/relationships/slideLayout" Target="../slideLayouts/slideLayout228.xml"/><Relationship Id="rId97" Type="http://schemas.openxmlformats.org/officeDocument/2006/relationships/slideLayout" Target="../slideLayouts/slideLayout2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theme" Target="../theme/theme5.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 name="AddCustomFooter#1"/>
          <p:cNvSpPr txBox="1"/>
          <p:nvPr userDrawn="1"/>
        </p:nvSpPr>
        <p:spPr>
          <a:xfrm>
            <a:off x="562929" y="4776028"/>
            <a:ext cx="1845377" cy="153888"/>
          </a:xfrm>
          <a:prstGeom prst="rect">
            <a:avLst/>
          </a:prstGeom>
          <a:noFill/>
        </p:spPr>
        <p:txBody>
          <a:bodyPr wrap="none" lIns="0" tIns="0" rIns="0" bIns="0" rtlCol="0" anchor="ctr">
            <a:spAutoFit/>
          </a:bodyPr>
          <a:lstStyle/>
          <a:p>
            <a:pPr>
              <a:tabLst>
                <a:tab pos="142875" algn="l"/>
              </a:tabLst>
            </a:pPr>
            <a:r>
              <a:rPr lang="en-US" sz="1000" baseline="0" dirty="0">
                <a:latin typeface="Verdana" pitchFamily="34" charset="0"/>
                <a:ea typeface="Verdana" pitchFamily="34" charset="0"/>
                <a:cs typeface="Verdana" pitchFamily="34" charset="0"/>
              </a:rPr>
              <a:t>|	© Atos - For internal use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1"/>
            <a:ext cx="8748000" cy="3418138"/>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
        <p:nvSpPr>
          <p:cNvPr id="8" name="AddCustomFooter#1"/>
          <p:cNvSpPr txBox="1"/>
          <p:nvPr userDrawn="1"/>
        </p:nvSpPr>
        <p:spPr>
          <a:xfrm>
            <a:off x="319767" y="4776028"/>
            <a:ext cx="219612" cy="153888"/>
          </a:xfrm>
          <a:prstGeom prst="rect">
            <a:avLst/>
          </a:prstGeom>
          <a:noFill/>
        </p:spPr>
        <p:txBody>
          <a:bodyPr wrap="none" lIns="0" tIns="0" rIns="0" bIns="0" rtlCol="0" anchor="ctr">
            <a:spAutoFit/>
          </a:bodyPr>
          <a:lstStyle/>
          <a:p>
            <a:fld id="{6971936E-DEB9-479F-A215-67E5B2252768}" type="slidenum">
              <a:rPr lang="en-US" sz="1000" baseline="0" smtClean="0">
                <a:latin typeface="+mn-lt"/>
                <a:ea typeface="Verdana" pitchFamily="34" charset="0"/>
                <a:cs typeface="Verdana" pitchFamily="34" charset="0"/>
              </a:rPr>
              <a:pPr/>
              <a:t>‹#›</a:t>
            </a:fld>
            <a:endParaRPr lang="nl-NL" sz="1000" dirty="0">
              <a:latin typeface="+mn-lt"/>
              <a:ea typeface="Verdana" pitchFamily="34" charset="0"/>
              <a:cs typeface="Verdana" pitchFamily="34" charset="0"/>
            </a:endParaRPr>
          </a:p>
        </p:txBody>
      </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6"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49" userDrawn="1">
          <p15:clr>
            <a:srgbClr val="F26B43"/>
          </p15:clr>
        </p15:guide>
        <p15:guide id="2" orient="horz" pos="2847" userDrawn="1">
          <p15:clr>
            <a:srgbClr val="F26B43"/>
          </p15:clr>
        </p15:guide>
        <p15:guide id="3" pos="199" userDrawn="1">
          <p15:clr>
            <a:srgbClr val="F26B43"/>
          </p15:clr>
        </p15:guide>
        <p15:guide id="4" orient="horz" pos="6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10" name="AddCustomFooter#1"/>
          <p:cNvSpPr txBox="1"/>
          <p:nvPr userDrawn="1"/>
        </p:nvSpPr>
        <p:spPr>
          <a:xfrm>
            <a:off x="236700" y="4729862"/>
            <a:ext cx="3581430" cy="400110"/>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IT challenge team | © Atos - For internal use </a:t>
            </a:r>
          </a:p>
          <a:p>
            <a:r>
              <a:rPr lang="en-US" sz="1000" baseline="0">
                <a:latin typeface="Verdana" pitchFamily="34" charset="0"/>
                <a:ea typeface="Verdana" pitchFamily="34" charset="0"/>
                <a:cs typeface="Verdana" pitchFamily="34" charset="0"/>
              </a:rPr>
              <a:t>Global Communications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34447385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68854" y="4784153"/>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11905243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 id="2147483761" r:id="rId57"/>
    <p:sldLayoutId id="2147483762" r:id="rId58"/>
    <p:sldLayoutId id="2147483763" r:id="rId59"/>
    <p:sldLayoutId id="2147483764" r:id="rId60"/>
    <p:sldLayoutId id="2147483765" r:id="rId61"/>
    <p:sldLayoutId id="2147483766" r:id="rId62"/>
    <p:sldLayoutId id="2147483767" r:id="rId63"/>
    <p:sldLayoutId id="2147483768" r:id="rId64"/>
    <p:sldLayoutId id="2147483769" r:id="rId65"/>
    <p:sldLayoutId id="2147483770" r:id="rId66"/>
    <p:sldLayoutId id="2147483771" r:id="rId67"/>
    <p:sldLayoutId id="2147483772" r:id="rId68"/>
    <p:sldLayoutId id="2147483773" r:id="rId69"/>
    <p:sldLayoutId id="2147483774" r:id="rId70"/>
    <p:sldLayoutId id="2147483775" r:id="rId71"/>
    <p:sldLayoutId id="2147483776" r:id="rId72"/>
    <p:sldLayoutId id="2147483777" r:id="rId73"/>
    <p:sldLayoutId id="2147483778" r:id="rId74"/>
    <p:sldLayoutId id="2147483779" r:id="rId75"/>
    <p:sldLayoutId id="2147483780" r:id="rId76"/>
    <p:sldLayoutId id="2147483781" r:id="rId77"/>
    <p:sldLayoutId id="2147483782" r:id="rId78"/>
    <p:sldLayoutId id="2147483783" r:id="rId79"/>
    <p:sldLayoutId id="2147483784" r:id="rId80"/>
    <p:sldLayoutId id="2147483785" r:id="rId81"/>
    <p:sldLayoutId id="2147483786" r:id="rId82"/>
    <p:sldLayoutId id="2147483787" r:id="rId83"/>
    <p:sldLayoutId id="2147483788" r:id="rId84"/>
    <p:sldLayoutId id="2147483789" r:id="rId85"/>
    <p:sldLayoutId id="2147483790" r:id="rId86"/>
    <p:sldLayoutId id="2147483791" r:id="rId87"/>
    <p:sldLayoutId id="2147483792" r:id="rId88"/>
    <p:sldLayoutId id="2147483793" r:id="rId89"/>
    <p:sldLayoutId id="2147483794" r:id="rId90"/>
    <p:sldLayoutId id="2147483795" r:id="rId91"/>
    <p:sldLayoutId id="2147483796" r:id="rId92"/>
    <p:sldLayoutId id="2147483797" r:id="rId93"/>
    <p:sldLayoutId id="2147483798" r:id="rId94"/>
    <p:sldLayoutId id="2147483799" r:id="rId95"/>
    <p:sldLayoutId id="2147483800" r:id="rId96"/>
    <p:sldLayoutId id="2147483801" r:id="rId97"/>
    <p:sldLayoutId id="2147483802" r:id="rId98"/>
    <p:sldLayoutId id="2147483803" r:id="rId99"/>
    <p:sldLayoutId id="2147483804" r:id="rId100"/>
    <p:sldLayoutId id="2147483805" r:id="rId101"/>
    <p:sldLayoutId id="2147483806" r:id="rId102"/>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68854" y="4784154"/>
            <a:ext cx="443268" cy="216025"/>
          </a:xfrm>
          <a:prstGeom prst="rect">
            <a:avLst/>
          </a:prstGeom>
        </p:spPr>
        <p:txBody>
          <a:bodyPr vert="horz" lIns="91440" tIns="45720" rIns="91440" bIns="45720" rtlCol="0" anchor="ctr"/>
          <a:lstStyle>
            <a:lvl1pPr algn="ctr">
              <a:defRPr sz="8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7757806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 id="2147483850" r:id="rId43"/>
    <p:sldLayoutId id="2147483851" r:id="rId44"/>
    <p:sldLayoutId id="2147483852" r:id="rId45"/>
    <p:sldLayoutId id="2147483853" r:id="rId46"/>
    <p:sldLayoutId id="2147483854" r:id="rId47"/>
    <p:sldLayoutId id="2147483855" r:id="rId48"/>
    <p:sldLayoutId id="2147483856" r:id="rId49"/>
    <p:sldLayoutId id="2147483857" r:id="rId50"/>
    <p:sldLayoutId id="2147483858" r:id="rId51"/>
    <p:sldLayoutId id="2147483859" r:id="rId52"/>
    <p:sldLayoutId id="2147483860" r:id="rId53"/>
    <p:sldLayoutId id="2147483861" r:id="rId54"/>
    <p:sldLayoutId id="2147483862" r:id="rId55"/>
    <p:sldLayoutId id="2147483863" r:id="rId56"/>
    <p:sldLayoutId id="2147483864" r:id="rId57"/>
    <p:sldLayoutId id="2147483865" r:id="rId58"/>
    <p:sldLayoutId id="2147483866" r:id="rId59"/>
    <p:sldLayoutId id="2147483867" r:id="rId60"/>
    <p:sldLayoutId id="2147483868" r:id="rId61"/>
    <p:sldLayoutId id="2147483869" r:id="rId62"/>
    <p:sldLayoutId id="2147483870" r:id="rId63"/>
    <p:sldLayoutId id="2147483871" r:id="rId64"/>
    <p:sldLayoutId id="2147483872" r:id="rId65"/>
    <p:sldLayoutId id="2147483873" r:id="rId66"/>
    <p:sldLayoutId id="2147483874" r:id="rId67"/>
    <p:sldLayoutId id="2147483875" r:id="rId68"/>
    <p:sldLayoutId id="2147483876" r:id="rId69"/>
    <p:sldLayoutId id="2147483877" r:id="rId70"/>
    <p:sldLayoutId id="2147483878" r:id="rId71"/>
    <p:sldLayoutId id="2147483879" r:id="rId72"/>
    <p:sldLayoutId id="2147483880" r:id="rId73"/>
    <p:sldLayoutId id="2147483881" r:id="rId74"/>
    <p:sldLayoutId id="2147483882" r:id="rId75"/>
    <p:sldLayoutId id="2147483883" r:id="rId76"/>
    <p:sldLayoutId id="2147483884" r:id="rId77"/>
    <p:sldLayoutId id="2147483885" r:id="rId78"/>
    <p:sldLayoutId id="2147483886" r:id="rId79"/>
    <p:sldLayoutId id="2147483887" r:id="rId80"/>
    <p:sldLayoutId id="2147483888" r:id="rId81"/>
    <p:sldLayoutId id="2147483889" r:id="rId82"/>
    <p:sldLayoutId id="2147483890" r:id="rId83"/>
    <p:sldLayoutId id="2147483891" r:id="rId84"/>
    <p:sldLayoutId id="2147483892" r:id="rId85"/>
    <p:sldLayoutId id="2147483893" r:id="rId86"/>
    <p:sldLayoutId id="2147483894" r:id="rId87"/>
    <p:sldLayoutId id="2147483895" r:id="rId88"/>
    <p:sldLayoutId id="2147483896" r:id="rId89"/>
    <p:sldLayoutId id="2147483897" r:id="rId90"/>
    <p:sldLayoutId id="2147483898" r:id="rId91"/>
    <p:sldLayoutId id="2147483899" r:id="rId92"/>
    <p:sldLayoutId id="2147483900" r:id="rId93"/>
    <p:sldLayoutId id="2147483901" r:id="rId94"/>
    <p:sldLayoutId id="2147483902" r:id="rId95"/>
    <p:sldLayoutId id="2147483903" r:id="rId96"/>
    <p:sldLayoutId id="2147483904" r:id="rId97"/>
    <p:sldLayoutId id="2147483905" r:id="rId98"/>
    <p:sldLayoutId id="2147483906" r:id="rId99"/>
    <p:sldLayoutId id="2147483907" r:id="rId100"/>
    <p:sldLayoutId id="2147483908" r:id="rId101"/>
    <p:sldLayoutId id="2147483909" r:id="rId102"/>
  </p:sldLayoutIdLst>
  <p:hf hdr="0" ftr="0" dt="0"/>
  <p:txStyles>
    <p:titleStyle>
      <a:lvl1pPr algn="l" defTabSz="914378"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69993" indent="-269993" algn="l" defTabSz="914378"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39987" indent="-269993" algn="l" defTabSz="914378"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09980" indent="-269993" algn="l" defTabSz="914378"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9973" indent="-269993" algn="l" defTabSz="914378"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49966" indent="-269993" algn="l" defTabSz="914378"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 name="AddCustomFooter#1"/>
          <p:cNvSpPr txBox="1"/>
          <p:nvPr userDrawn="1"/>
        </p:nvSpPr>
        <p:spPr>
          <a:xfrm>
            <a:off x="562929" y="4776029"/>
            <a:ext cx="1811393" cy="153888"/>
          </a:xfrm>
          <a:prstGeom prst="rect">
            <a:avLst/>
          </a:prstGeom>
          <a:noFill/>
        </p:spPr>
        <p:txBody>
          <a:bodyPr wrap="none" lIns="0" tIns="0" rIns="0" bIns="0" rtlCol="0" anchor="ctr">
            <a:spAutoFit/>
          </a:bodyPr>
          <a:lstStyle/>
          <a:p>
            <a:pPr>
              <a:tabLst>
                <a:tab pos="142871" algn="l"/>
              </a:tabLst>
            </a:pPr>
            <a:r>
              <a:rPr lang="en-US" sz="1000" baseline="0" dirty="0">
                <a:latin typeface="Verdana" pitchFamily="34" charset="0"/>
                <a:ea typeface="Verdana" pitchFamily="34" charset="0"/>
                <a:cs typeface="Verdana" pitchFamily="34" charset="0"/>
              </a:rPr>
              <a:t>|	© Atos - For internal use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1"/>
            <a:ext cx="8748000" cy="3418138"/>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
        <p:nvSpPr>
          <p:cNvPr id="8" name="AddCustomFooter#1"/>
          <p:cNvSpPr txBox="1"/>
          <p:nvPr userDrawn="1"/>
        </p:nvSpPr>
        <p:spPr>
          <a:xfrm>
            <a:off x="319767" y="4776029"/>
            <a:ext cx="219612" cy="153888"/>
          </a:xfrm>
          <a:prstGeom prst="rect">
            <a:avLst/>
          </a:prstGeom>
          <a:noFill/>
        </p:spPr>
        <p:txBody>
          <a:bodyPr wrap="none" lIns="0" tIns="0" rIns="0" bIns="0" rtlCol="0" anchor="ctr">
            <a:spAutoFit/>
          </a:bodyPr>
          <a:lstStyle/>
          <a:p>
            <a:fld id="{6971936E-DEB9-479F-A215-67E5B2252768}" type="slidenum">
              <a:rPr lang="en-US" sz="1000" baseline="0" smtClean="0">
                <a:latin typeface="+mn-lt"/>
                <a:ea typeface="Verdana" pitchFamily="34" charset="0"/>
                <a:cs typeface="Verdana" pitchFamily="34" charset="0"/>
              </a:rPr>
              <a:pPr/>
              <a:t>‹#›</a:t>
            </a:fld>
            <a:endParaRPr lang="nl-NL" sz="1000" dirty="0">
              <a:latin typeface="+mn-lt"/>
              <a:ea typeface="Verdana" pitchFamily="34" charset="0"/>
              <a:cs typeface="Verdana" pitchFamily="34" charset="0"/>
            </a:endParaRPr>
          </a:p>
        </p:txBody>
      </p:sp>
    </p:spTree>
    <p:extLst>
      <p:ext uri="{BB962C8B-B14F-4D97-AF65-F5344CB8AC3E}">
        <p14:creationId xmlns:p14="http://schemas.microsoft.com/office/powerpoint/2010/main" val="167053767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Lst>
  <p:hf sldNum="0" hdr="0" ftr="0" dt="0"/>
  <p:txStyles>
    <p:titleStyle>
      <a:lvl1pPr algn="l" defTabSz="914378"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69993" indent="-269993" algn="l" defTabSz="914378"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39987" indent="-269993" algn="l" defTabSz="914378"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09980" indent="-269993" algn="l" defTabSz="914378"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9973" indent="-269993" algn="l" defTabSz="914378"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49966" indent="-269993" algn="l" defTabSz="914378"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49">
          <p15:clr>
            <a:srgbClr val="F26B43"/>
          </p15:clr>
        </p15:guide>
        <p15:guide id="2" orient="horz" pos="2847">
          <p15:clr>
            <a:srgbClr val="F26B43"/>
          </p15:clr>
        </p15:guide>
        <p15:guide id="3" pos="199">
          <p15:clr>
            <a:srgbClr val="F26B43"/>
          </p15:clr>
        </p15:guide>
        <p15:guide id="4" orient="horz" pos="6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4.xml"/></Relationships>
</file>

<file path=ppt/slides/_rels/slide1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atositchallenge.net" TargetMode="External"/><Relationship Id="rId7" Type="http://schemas.openxmlformats.org/officeDocument/2006/relationships/image" Target="../media/image89.png"/><Relationship Id="rId2" Type="http://schemas.openxmlformats.org/officeDocument/2006/relationships/notesSlide" Target="../notesSlides/notesSlide4.xml"/><Relationship Id="rId1" Type="http://schemas.openxmlformats.org/officeDocument/2006/relationships/slideLayout" Target="../slideLayouts/slideLayout25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jpeg"/><Relationship Id="rId2" Type="http://schemas.openxmlformats.org/officeDocument/2006/relationships/notesSlide" Target="../notesSlides/notesSlide5.xml"/><Relationship Id="rId16" Type="http://schemas.openxmlformats.org/officeDocument/2006/relationships/image" Target="../media/image104.png"/><Relationship Id="rId20"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png"/><Relationship Id="rId19" Type="http://schemas.openxmlformats.org/officeDocument/2006/relationships/image" Target="../media/image107.jpeg"/><Relationship Id="rId4" Type="http://schemas.openxmlformats.org/officeDocument/2006/relationships/image" Target="../media/image92.jpeg"/><Relationship Id="rId9" Type="http://schemas.openxmlformats.org/officeDocument/2006/relationships/image" Target="../media/image97.png"/><Relationship Id="rId14" Type="http://schemas.openxmlformats.org/officeDocument/2006/relationships/image" Target="../media/image102.pn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6.png"/><Relationship Id="rId3" Type="http://schemas.openxmlformats.org/officeDocument/2006/relationships/image" Target="../media/image109.gif"/><Relationship Id="rId7" Type="http://schemas.openxmlformats.org/officeDocument/2006/relationships/image" Target="../media/image113.png"/><Relationship Id="rId12" Type="http://schemas.openxmlformats.org/officeDocument/2006/relationships/image" Target="../media/image1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95.png"/><Relationship Id="rId5" Type="http://schemas.openxmlformats.org/officeDocument/2006/relationships/image" Target="../media/image111.jpeg"/><Relationship Id="rId10" Type="http://schemas.openxmlformats.org/officeDocument/2006/relationships/image" Target="../media/image115.png"/><Relationship Id="rId4" Type="http://schemas.openxmlformats.org/officeDocument/2006/relationships/image" Target="../media/image110.png"/><Relationship Id="rId9" Type="http://schemas.openxmlformats.org/officeDocument/2006/relationships/image" Target="../media/image1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AtosITChallenge" TargetMode="External"/><Relationship Id="rId3" Type="http://schemas.openxmlformats.org/officeDocument/2006/relationships/image" Target="../media/image118.png"/><Relationship Id="rId7" Type="http://schemas.openxmlformats.org/officeDocument/2006/relationships/hyperlink" Target="https://www.atositchallenge.net/" TargetMode="External"/><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hyperlink" Target="https://twitter.com/hashtag/atositchallenge?f=tweets&amp;vertical=default&amp;src=hash&amp;" TargetMode="External"/><Relationship Id="rId5" Type="http://schemas.openxmlformats.org/officeDocument/2006/relationships/hyperlink" Target="https://twitter.com/AtosITChallenge" TargetMode="External"/><Relationship Id="rId4" Type="http://schemas.openxmlformats.org/officeDocument/2006/relationships/image" Target="../media/image1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256.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58.xml"/></Relationships>
</file>

<file path=ppt/slides/_rels/slide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xml"/><Relationship Id="rId1" Type="http://schemas.openxmlformats.org/officeDocument/2006/relationships/slideLayout" Target="../slideLayouts/slideLayout256.xml"/></Relationships>
</file>

<file path=ppt/slides/_rels/slide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2">
            <a:extLst>
              <a:ext uri="{FF2B5EF4-FFF2-40B4-BE49-F238E27FC236}">
                <a16:creationId xmlns:a16="http://schemas.microsoft.com/office/drawing/2014/main" id="{E0DCA726-3B82-48F7-A3CA-2E57780FAB59}"/>
              </a:ext>
            </a:extLst>
          </p:cNvPr>
          <p:cNvSpPr txBox="1">
            <a:spLocks/>
          </p:cNvSpPr>
          <p:nvPr/>
        </p:nvSpPr>
        <p:spPr>
          <a:xfrm>
            <a:off x="1180311" y="1943032"/>
            <a:ext cx="4416551" cy="792833"/>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3200" b="0" i="0" kern="1200" baseline="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8"/>
            <a:r>
              <a:rPr lang="en-GB" dirty="0">
                <a:solidFill>
                  <a:srgbClr val="FFFFFF"/>
                </a:solidFill>
                <a:latin typeface="Stag Sans Light" panose="020B0303040000020004" pitchFamily="34" charset="77"/>
              </a:rPr>
              <a:t>IT Challenge 2021</a:t>
            </a:r>
          </a:p>
        </p:txBody>
      </p:sp>
      <p:sp>
        <p:nvSpPr>
          <p:cNvPr id="5" name="Text Placeholder 42">
            <a:extLst>
              <a:ext uri="{FF2B5EF4-FFF2-40B4-BE49-F238E27FC236}">
                <a16:creationId xmlns:a16="http://schemas.microsoft.com/office/drawing/2014/main" id="{35349EF6-6027-4846-9CF3-860BA891B232}"/>
              </a:ext>
            </a:extLst>
          </p:cNvPr>
          <p:cNvSpPr txBox="1">
            <a:spLocks/>
          </p:cNvSpPr>
          <p:nvPr/>
        </p:nvSpPr>
        <p:spPr>
          <a:xfrm>
            <a:off x="1180311" y="2571751"/>
            <a:ext cx="3884122" cy="792833"/>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
                <a:srgbClr val="0066A1"/>
              </a:buClr>
              <a:buSzTx/>
              <a:buFontTx/>
              <a:buNone/>
              <a:tabLst/>
              <a:defRPr lang="en-GB" sz="2000" b="0" i="0" kern="1200" baseline="0" smtClean="0">
                <a:solidFill>
                  <a:srgbClr val="0066A1"/>
                </a:solidFill>
                <a:effectLst/>
                <a:latin typeface="Verdana" panose="020B0604030504040204" pitchFamily="34" charset="0"/>
                <a:ea typeface="Verdana" panose="020B0604030504040204" pitchFamily="34" charset="0"/>
                <a:cs typeface="Verdana" panose="020B0604030504040204"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8"/>
            <a:r>
              <a:rPr lang="en-US" dirty="0">
                <a:solidFill>
                  <a:srgbClr val="FFFFFF"/>
                </a:solidFill>
              </a:rPr>
              <a:t>The 1</a:t>
            </a:r>
            <a:r>
              <a:rPr lang="en-US" baseline="30000" dirty="0">
                <a:solidFill>
                  <a:srgbClr val="FFFFFF"/>
                </a:solidFill>
              </a:rPr>
              <a:t>st</a:t>
            </a:r>
            <a:r>
              <a:rPr lang="en-US" dirty="0">
                <a:solidFill>
                  <a:srgbClr val="FFFFFF"/>
                </a:solidFill>
              </a:rPr>
              <a:t> international student competition dedicated </a:t>
            </a:r>
            <a:br>
              <a:rPr lang="en-US" dirty="0">
                <a:solidFill>
                  <a:srgbClr val="FFFFFF"/>
                </a:solidFill>
              </a:rPr>
            </a:br>
            <a:r>
              <a:rPr lang="en-US" dirty="0">
                <a:solidFill>
                  <a:srgbClr val="FFFFFF"/>
                </a:solidFill>
              </a:rPr>
              <a:t>to technological innovation</a:t>
            </a:r>
            <a:endParaRPr lang="en-US" dirty="0">
              <a:solidFill>
                <a:srgbClr val="FFFFFF"/>
              </a:solidFill>
              <a:latin typeface="Stag Sans Light" panose="020B0303040000020004" pitchFamily="34" charset="77"/>
            </a:endParaRPr>
          </a:p>
        </p:txBody>
      </p:sp>
      <p:pic>
        <p:nvPicPr>
          <p:cNvPr id="6" name="Picture 5">
            <a:extLst>
              <a:ext uri="{FF2B5EF4-FFF2-40B4-BE49-F238E27FC236}">
                <a16:creationId xmlns:a16="http://schemas.microsoft.com/office/drawing/2014/main" id="{A76AC9E3-FAA7-4ABC-BACE-0430CB5A4B95}"/>
              </a:ext>
            </a:extLst>
          </p:cNvPr>
          <p:cNvPicPr>
            <a:picLocks noChangeAspect="1"/>
          </p:cNvPicPr>
          <p:nvPr/>
        </p:nvPicPr>
        <p:blipFill>
          <a:blip r:embed="rId2"/>
          <a:stretch>
            <a:fillRect/>
          </a:stretch>
        </p:blipFill>
        <p:spPr>
          <a:xfrm>
            <a:off x="127509" y="4320714"/>
            <a:ext cx="1952578" cy="392704"/>
          </a:xfrm>
          <a:prstGeom prst="rect">
            <a:avLst/>
          </a:prstGeom>
        </p:spPr>
      </p:pic>
    </p:spTree>
    <p:extLst>
      <p:ext uri="{BB962C8B-B14F-4D97-AF65-F5344CB8AC3E}">
        <p14:creationId xmlns:p14="http://schemas.microsoft.com/office/powerpoint/2010/main" val="347380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2CD7A-E018-4F92-8EFE-372555F8AC50}"/>
              </a:ext>
            </a:extLst>
          </p:cNvPr>
          <p:cNvPicPr>
            <a:picLocks noChangeAspect="1"/>
          </p:cNvPicPr>
          <p:nvPr/>
        </p:nvPicPr>
        <p:blipFill>
          <a:blip r:embed="rId2">
            <a:alphaModFix amt="35000"/>
          </a:blip>
          <a:stretch>
            <a:fillRect/>
          </a:stretch>
        </p:blipFill>
        <p:spPr>
          <a:xfrm>
            <a:off x="0" y="1153770"/>
            <a:ext cx="9144000" cy="3204956"/>
          </a:xfrm>
          <a:prstGeom prst="rect">
            <a:avLst/>
          </a:prstGeom>
        </p:spPr>
      </p:pic>
      <p:sp>
        <p:nvSpPr>
          <p:cNvPr id="2" name="ZoneTexte 1"/>
          <p:cNvSpPr txBox="1"/>
          <p:nvPr/>
        </p:nvSpPr>
        <p:spPr>
          <a:xfrm>
            <a:off x="395537" y="1419623"/>
            <a:ext cx="184731" cy="369332"/>
          </a:xfrm>
          <a:prstGeom prst="rect">
            <a:avLst/>
          </a:prstGeom>
          <a:noFill/>
        </p:spPr>
        <p:txBody>
          <a:bodyPr wrap="none" rtlCol="0">
            <a:spAutoFit/>
          </a:bodyPr>
          <a:lstStyle/>
          <a:p>
            <a:pPr defTabSz="914378"/>
            <a:endParaRPr lang="fr-FR" dirty="0">
              <a:solidFill>
                <a:prstClr val="black"/>
              </a:solidFill>
              <a:latin typeface="Verdana"/>
            </a:endParaRPr>
          </a:p>
        </p:txBody>
      </p:sp>
      <p:sp>
        <p:nvSpPr>
          <p:cNvPr id="9" name="Title 3"/>
          <p:cNvSpPr>
            <a:spLocks noGrp="1"/>
          </p:cNvSpPr>
          <p:nvPr>
            <p:ph type="title"/>
          </p:nvPr>
        </p:nvSpPr>
        <p:spPr>
          <a:xfrm>
            <a:off x="179512" y="123478"/>
            <a:ext cx="9073008" cy="720080"/>
          </a:xfrm>
        </p:spPr>
        <p:txBody>
          <a:bodyPr/>
          <a:lstStyle/>
          <a:p>
            <a:r>
              <a:rPr lang="en-US" dirty="0"/>
              <a:t>The Challenge:</a:t>
            </a:r>
            <a:br>
              <a:rPr lang="en-US" dirty="0"/>
            </a:br>
            <a:r>
              <a:rPr lang="en-GB" dirty="0">
                <a:solidFill>
                  <a:srgbClr val="0066A1"/>
                </a:solidFill>
              </a:rPr>
              <a:t>Decarbonization</a:t>
            </a:r>
            <a:br>
              <a:rPr lang="fr-FR" sz="2800" dirty="0"/>
            </a:br>
            <a:endParaRPr lang="en-US" sz="2800" dirty="0"/>
          </a:p>
        </p:txBody>
      </p:sp>
      <p:sp>
        <p:nvSpPr>
          <p:cNvPr id="5" name="Rectangle 4"/>
          <p:cNvSpPr/>
          <p:nvPr/>
        </p:nvSpPr>
        <p:spPr>
          <a:xfrm>
            <a:off x="414337" y="1765872"/>
            <a:ext cx="8315327" cy="2308324"/>
          </a:xfrm>
          <a:prstGeom prst="rect">
            <a:avLst/>
          </a:prstGeom>
        </p:spPr>
        <p:txBody>
          <a:bodyPr wrap="square">
            <a:spAutoFit/>
          </a:bodyPr>
          <a:lstStyle/>
          <a:p>
            <a:pPr algn="ctr" defTabSz="914378"/>
            <a:r>
              <a:rPr lang="en-US" sz="1400" dirty="0">
                <a:solidFill>
                  <a:prstClr val="black"/>
                </a:solidFill>
                <a:latin typeface="Verdana"/>
              </a:rPr>
              <a:t>This year’s Atos IT Challenge seeks to develop digital solutions that will support multiple areas of decarbonization and decarbonization initiatives, helping companies and society as a whole to tackle climate change.</a:t>
            </a:r>
          </a:p>
          <a:p>
            <a:pPr algn="ctr" defTabSz="914378"/>
            <a:endParaRPr lang="en-US" sz="1400" dirty="0">
              <a:solidFill>
                <a:prstClr val="black"/>
              </a:solidFill>
              <a:latin typeface="Verdana"/>
            </a:endParaRPr>
          </a:p>
          <a:p>
            <a:pPr algn="ctr" defTabSz="914378"/>
            <a:r>
              <a:rPr lang="en-US" sz="1400" dirty="0">
                <a:solidFill>
                  <a:prstClr val="black"/>
                </a:solidFill>
                <a:latin typeface="Verdana"/>
              </a:rPr>
              <a:t>The Challenge is to develop a functioning application, mobile app, service or simulation to support industry, commerce or individuals in the drive for decarbonization.</a:t>
            </a:r>
          </a:p>
          <a:p>
            <a:pPr algn="ctr" defTabSz="914378"/>
            <a:endParaRPr lang="en-US" sz="1400" dirty="0">
              <a:solidFill>
                <a:prstClr val="black"/>
              </a:solidFill>
              <a:latin typeface="Verdana"/>
            </a:endParaRPr>
          </a:p>
          <a:p>
            <a:pPr algn="ctr" defTabSz="914378"/>
            <a:r>
              <a:rPr lang="en-US" sz="1400" dirty="0">
                <a:solidFill>
                  <a:prstClr val="black"/>
                </a:solidFill>
                <a:latin typeface="Verdana"/>
              </a:rPr>
              <a:t>We are looking for interesting applications that could have immediate and impactful real-world applicability.</a:t>
            </a:r>
          </a:p>
          <a:p>
            <a:pPr algn="ctr" defTabSz="914378"/>
            <a:endParaRPr lang="fr-FR" dirty="0">
              <a:solidFill>
                <a:prstClr val="black"/>
              </a:solidFill>
              <a:latin typeface="Verdana"/>
            </a:endParaRPr>
          </a:p>
        </p:txBody>
      </p:sp>
    </p:spTree>
    <p:extLst>
      <p:ext uri="{BB962C8B-B14F-4D97-AF65-F5344CB8AC3E}">
        <p14:creationId xmlns:p14="http://schemas.microsoft.com/office/powerpoint/2010/main" val="199862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542A72D-398F-4164-A0A5-FF8ED19BF57F}"/>
              </a:ext>
            </a:extLst>
          </p:cNvPr>
          <p:cNvSpPr>
            <a:spLocks noGrp="1"/>
          </p:cNvSpPr>
          <p:nvPr>
            <p:ph idx="1"/>
          </p:nvPr>
        </p:nvSpPr>
        <p:spPr>
          <a:xfrm>
            <a:off x="216488" y="1008994"/>
            <a:ext cx="8871671" cy="3510455"/>
          </a:xfrm>
        </p:spPr>
        <p:txBody>
          <a:bodyPr/>
          <a:lstStyle/>
          <a:p>
            <a:pPr>
              <a:buFont typeface="Arial" panose="020B0604020202020204" pitchFamily="34" charset="0"/>
              <a:buChar char="•"/>
            </a:pPr>
            <a:r>
              <a:rPr lang="en-US" sz="1200" dirty="0"/>
              <a:t>The following are initial ideas for possible competition entries, but the challenge is certainly not limited to these:</a:t>
            </a:r>
            <a:br>
              <a:rPr lang="en-US" sz="1200" dirty="0"/>
            </a:br>
            <a:endParaRPr lang="en-US" sz="1200" dirty="0"/>
          </a:p>
          <a:p>
            <a:pPr lvl="1">
              <a:buFont typeface="Wingdings" panose="05000000000000000000" pitchFamily="2" charset="2"/>
              <a:buChar char="ü"/>
            </a:pPr>
            <a:r>
              <a:rPr lang="en-US" sz="1200" dirty="0"/>
              <a:t>Applications to </a:t>
            </a:r>
            <a:r>
              <a:rPr lang="en-US" sz="1200" dirty="0" err="1"/>
              <a:t>analyse</a:t>
            </a:r>
            <a:r>
              <a:rPr lang="en-US" sz="1200" dirty="0"/>
              <a:t> climate data, perhaps using AI/ML techniques.</a:t>
            </a:r>
          </a:p>
          <a:p>
            <a:pPr lvl="1">
              <a:buFont typeface="Wingdings" panose="05000000000000000000" pitchFamily="2" charset="2"/>
              <a:buChar char="ü"/>
            </a:pPr>
            <a:r>
              <a:rPr lang="en-US" sz="1200" dirty="0"/>
              <a:t>Modelling of energy (particularly electricity) distribution to meet future demands, perhaps bearing in mind weather forecast data.</a:t>
            </a:r>
          </a:p>
          <a:p>
            <a:pPr lvl="1">
              <a:buFont typeface="Wingdings" panose="05000000000000000000" pitchFamily="2" charset="2"/>
              <a:buChar char="ü"/>
            </a:pPr>
            <a:r>
              <a:rPr lang="en-US" sz="1200" dirty="0"/>
              <a:t>Applications for individuals to inform and support decisions around energy supply, transport and diet.</a:t>
            </a:r>
          </a:p>
          <a:p>
            <a:pPr lvl="1">
              <a:buFont typeface="Wingdings" panose="05000000000000000000" pitchFamily="2" charset="2"/>
              <a:buChar char="ü"/>
            </a:pPr>
            <a:r>
              <a:rPr lang="en-US" sz="1200" dirty="0"/>
              <a:t>Modelling tools match the supply of renewable electricity with the demand, perhaps involving battery or other storage mechanisms.</a:t>
            </a:r>
          </a:p>
          <a:p>
            <a:pPr lvl="1">
              <a:buFont typeface="Wingdings" panose="05000000000000000000" pitchFamily="2" charset="2"/>
              <a:buChar char="ü"/>
            </a:pPr>
            <a:r>
              <a:rPr lang="en-US" sz="1200" dirty="0"/>
              <a:t>Soil management systems for agriculture.</a:t>
            </a:r>
          </a:p>
          <a:p>
            <a:pPr lvl="1">
              <a:buFont typeface="Wingdings" panose="05000000000000000000" pitchFamily="2" charset="2"/>
              <a:buChar char="ü"/>
            </a:pPr>
            <a:r>
              <a:rPr lang="en-US" sz="1200" dirty="0"/>
              <a:t>Applications to track carbon in the supply chain and improve efficiency in commercial scenarios.</a:t>
            </a:r>
          </a:p>
          <a:p>
            <a:pPr lvl="1">
              <a:buFont typeface="Wingdings" panose="05000000000000000000" pitchFamily="2" charset="2"/>
              <a:buChar char="ü"/>
            </a:pPr>
            <a:r>
              <a:rPr lang="en-US" sz="1200" dirty="0"/>
              <a:t>Applications to analyze the impact of Covid-19, such as increased remote working, on levels of CO2 in the environment.</a:t>
            </a:r>
          </a:p>
          <a:p>
            <a:pPr lvl="1">
              <a:buFont typeface="Wingdings" panose="05000000000000000000" pitchFamily="2" charset="2"/>
              <a:buChar char="ü"/>
            </a:pPr>
            <a:r>
              <a:rPr lang="en-US" sz="1200" dirty="0"/>
              <a:t>Modelling of large-scale systems, such as shipping routes.</a:t>
            </a:r>
          </a:p>
          <a:p>
            <a:pPr lvl="1">
              <a:buFont typeface="Wingdings" panose="05000000000000000000" pitchFamily="2" charset="2"/>
              <a:buChar char="ü"/>
            </a:pPr>
            <a:r>
              <a:rPr lang="en-US" sz="1200" dirty="0"/>
              <a:t>Carbon monitoring dashboards and information systems in the commercial environment, including the tracking of raw materials, premises lighting and heating, and staff travel.</a:t>
            </a:r>
          </a:p>
          <a:p>
            <a:endParaRPr lang="fr-FR" dirty="0"/>
          </a:p>
        </p:txBody>
      </p:sp>
      <p:sp>
        <p:nvSpPr>
          <p:cNvPr id="3" name="Titre 2">
            <a:extLst>
              <a:ext uri="{FF2B5EF4-FFF2-40B4-BE49-F238E27FC236}">
                <a16:creationId xmlns:a16="http://schemas.microsoft.com/office/drawing/2014/main" id="{B460185E-1DDC-45A2-846A-19D1083BF609}"/>
              </a:ext>
            </a:extLst>
          </p:cNvPr>
          <p:cNvSpPr>
            <a:spLocks noGrp="1"/>
          </p:cNvSpPr>
          <p:nvPr>
            <p:ph type="title"/>
          </p:nvPr>
        </p:nvSpPr>
        <p:spPr/>
        <p:txBody>
          <a:bodyPr/>
          <a:lstStyle/>
          <a:p>
            <a:r>
              <a:rPr lang="en-GB" dirty="0"/>
              <a:t>Examples and Ideas</a:t>
            </a:r>
            <a:br>
              <a:rPr lang="en-GB" dirty="0">
                <a:solidFill>
                  <a:srgbClr val="0066A1"/>
                </a:solidFill>
              </a:rPr>
            </a:br>
            <a:r>
              <a:rPr lang="en-GB" dirty="0">
                <a:solidFill>
                  <a:srgbClr val="0066A1"/>
                </a:solidFill>
              </a:rPr>
              <a:t>Decarbonization </a:t>
            </a:r>
            <a:endParaRPr lang="fr-FR" dirty="0"/>
          </a:p>
        </p:txBody>
      </p:sp>
    </p:spTree>
    <p:extLst>
      <p:ext uri="{BB962C8B-B14F-4D97-AF65-F5344CB8AC3E}">
        <p14:creationId xmlns:p14="http://schemas.microsoft.com/office/powerpoint/2010/main" val="78562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460185E-1DDC-45A2-846A-19D1083BF609}"/>
              </a:ext>
            </a:extLst>
          </p:cNvPr>
          <p:cNvSpPr>
            <a:spLocks noGrp="1"/>
          </p:cNvSpPr>
          <p:nvPr>
            <p:ph type="title"/>
          </p:nvPr>
        </p:nvSpPr>
        <p:spPr/>
        <p:txBody>
          <a:bodyPr/>
          <a:lstStyle/>
          <a:p>
            <a:r>
              <a:rPr lang="en-US" dirty="0"/>
              <a:t>Timeline of the challenge </a:t>
            </a:r>
            <a:endParaRPr lang="fr-FR" dirty="0"/>
          </a:p>
        </p:txBody>
      </p:sp>
      <p:pic>
        <p:nvPicPr>
          <p:cNvPr id="5" name="Picture 4">
            <a:extLst>
              <a:ext uri="{FF2B5EF4-FFF2-40B4-BE49-F238E27FC236}">
                <a16:creationId xmlns:a16="http://schemas.microsoft.com/office/drawing/2014/main" id="{677C1B2B-8632-4E57-9256-F5840B831E04}"/>
              </a:ext>
            </a:extLst>
          </p:cNvPr>
          <p:cNvPicPr>
            <a:picLocks noChangeAspect="1"/>
          </p:cNvPicPr>
          <p:nvPr/>
        </p:nvPicPr>
        <p:blipFill rotWithShape="1">
          <a:blip r:embed="rId2"/>
          <a:srcRect t="11710" b="2647"/>
          <a:stretch/>
        </p:blipFill>
        <p:spPr>
          <a:xfrm>
            <a:off x="0" y="956282"/>
            <a:ext cx="9144000" cy="3613270"/>
          </a:xfrm>
          <a:prstGeom prst="rect">
            <a:avLst/>
          </a:prstGeom>
        </p:spPr>
      </p:pic>
      <p:sp>
        <p:nvSpPr>
          <p:cNvPr id="6" name="TextBox 5">
            <a:extLst>
              <a:ext uri="{FF2B5EF4-FFF2-40B4-BE49-F238E27FC236}">
                <a16:creationId xmlns:a16="http://schemas.microsoft.com/office/drawing/2014/main" id="{62215702-6C01-4F4D-9089-C8238E89DFFD}"/>
              </a:ext>
            </a:extLst>
          </p:cNvPr>
          <p:cNvSpPr txBox="1"/>
          <p:nvPr/>
        </p:nvSpPr>
        <p:spPr>
          <a:xfrm>
            <a:off x="649154" y="2571751"/>
            <a:ext cx="1333209" cy="1323439"/>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Registration opens 21</a:t>
            </a:r>
            <a:r>
              <a:rPr lang="en-GB" sz="1000" b="1" baseline="30000" dirty="0">
                <a:solidFill>
                  <a:prstClr val="black"/>
                </a:solidFill>
                <a:latin typeface="Calibri" panose="020F0502020204030204" pitchFamily="34" charset="0"/>
                <a:cs typeface="Calibri" panose="020F0502020204030204" pitchFamily="34" charset="0"/>
              </a:rPr>
              <a:t>st</a:t>
            </a:r>
            <a:r>
              <a:rPr lang="en-GB" sz="1000" b="1" dirty="0">
                <a:solidFill>
                  <a:prstClr val="black"/>
                </a:solidFill>
                <a:latin typeface="Calibri" panose="020F0502020204030204" pitchFamily="34" charset="0"/>
                <a:cs typeface="Calibri" panose="020F0502020204030204" pitchFamily="34" charset="0"/>
              </a:rPr>
              <a:t> September 2020 – 30</a:t>
            </a:r>
            <a:r>
              <a:rPr lang="en-GB" sz="1000" b="1" baseline="30000" dirty="0">
                <a:solidFill>
                  <a:prstClr val="black"/>
                </a:solidFill>
                <a:latin typeface="Calibri" panose="020F0502020204030204" pitchFamily="34" charset="0"/>
                <a:cs typeface="Calibri" panose="020F0502020204030204" pitchFamily="34" charset="0"/>
              </a:rPr>
              <a:t>th</a:t>
            </a:r>
            <a:r>
              <a:rPr lang="en-GB" sz="1000" b="1" dirty="0">
                <a:solidFill>
                  <a:prstClr val="black"/>
                </a:solidFill>
                <a:latin typeface="Calibri" panose="020F0502020204030204" pitchFamily="34" charset="0"/>
                <a:cs typeface="Calibri" panose="020F0502020204030204" pitchFamily="34" charset="0"/>
              </a:rPr>
              <a:t> November 2020</a:t>
            </a:r>
            <a:br>
              <a:rPr lang="en-GB" sz="1000" b="1" dirty="0">
                <a:solidFill>
                  <a:prstClr val="black"/>
                </a:solidFill>
                <a:latin typeface="Calibri" panose="020F0502020204030204" pitchFamily="34" charset="0"/>
                <a:cs typeface="Calibri" panose="020F0502020204030204" pitchFamily="34" charset="0"/>
              </a:rPr>
            </a:br>
            <a:r>
              <a:rPr lang="en-GB" sz="1000" dirty="0">
                <a:solidFill>
                  <a:prstClr val="black"/>
                </a:solidFill>
                <a:latin typeface="Calibri" panose="020F0502020204030204" pitchFamily="34" charset="0"/>
                <a:cs typeface="Calibri" panose="020F0502020204030204" pitchFamily="34" charset="0"/>
              </a:rPr>
              <a:t>Students submit their innovative ideas based on decarbonization</a:t>
            </a:r>
          </a:p>
        </p:txBody>
      </p:sp>
      <p:sp>
        <p:nvSpPr>
          <p:cNvPr id="8" name="TextBox 7">
            <a:extLst>
              <a:ext uri="{FF2B5EF4-FFF2-40B4-BE49-F238E27FC236}">
                <a16:creationId xmlns:a16="http://schemas.microsoft.com/office/drawing/2014/main" id="{A46F9ED8-ECEC-493E-9AC2-5EE146E7C17E}"/>
              </a:ext>
            </a:extLst>
          </p:cNvPr>
          <p:cNvSpPr txBox="1"/>
          <p:nvPr/>
        </p:nvSpPr>
        <p:spPr>
          <a:xfrm>
            <a:off x="2142907" y="2571750"/>
            <a:ext cx="1214546" cy="553998"/>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1</a:t>
            </a:r>
            <a:r>
              <a:rPr lang="en-GB" sz="1000" b="1" baseline="30000" dirty="0">
                <a:solidFill>
                  <a:prstClr val="black"/>
                </a:solidFill>
                <a:latin typeface="Calibri" panose="020F0502020204030204" pitchFamily="34" charset="0"/>
                <a:cs typeface="Calibri" panose="020F0502020204030204" pitchFamily="34" charset="0"/>
              </a:rPr>
              <a:t>st</a:t>
            </a:r>
            <a:r>
              <a:rPr lang="en-GB" sz="1000" b="1" dirty="0">
                <a:solidFill>
                  <a:prstClr val="black"/>
                </a:solidFill>
                <a:latin typeface="Calibri" panose="020F0502020204030204" pitchFamily="34" charset="0"/>
                <a:cs typeface="Calibri" panose="020F0502020204030204" pitchFamily="34" charset="0"/>
              </a:rPr>
              <a:t> December 2020 – 15</a:t>
            </a:r>
            <a:r>
              <a:rPr lang="en-GB" sz="1000" b="1" baseline="30000" dirty="0">
                <a:solidFill>
                  <a:prstClr val="black"/>
                </a:solidFill>
                <a:latin typeface="Calibri" panose="020F0502020204030204" pitchFamily="34" charset="0"/>
                <a:cs typeface="Calibri" panose="020F0502020204030204" pitchFamily="34" charset="0"/>
              </a:rPr>
              <a:t>th</a:t>
            </a:r>
            <a:r>
              <a:rPr lang="en-GB" sz="1000" b="1" dirty="0">
                <a:solidFill>
                  <a:prstClr val="black"/>
                </a:solidFill>
                <a:latin typeface="Calibri" panose="020F0502020204030204" pitchFamily="34" charset="0"/>
                <a:cs typeface="Calibri" panose="020F0502020204030204" pitchFamily="34" charset="0"/>
              </a:rPr>
              <a:t> December 2020</a:t>
            </a:r>
          </a:p>
        </p:txBody>
      </p:sp>
      <p:sp>
        <p:nvSpPr>
          <p:cNvPr id="9" name="TextBox 8">
            <a:extLst>
              <a:ext uri="{FF2B5EF4-FFF2-40B4-BE49-F238E27FC236}">
                <a16:creationId xmlns:a16="http://schemas.microsoft.com/office/drawing/2014/main" id="{E76968CC-7775-471B-823F-DC4117B93990}"/>
              </a:ext>
            </a:extLst>
          </p:cNvPr>
          <p:cNvSpPr txBox="1"/>
          <p:nvPr/>
        </p:nvSpPr>
        <p:spPr>
          <a:xfrm>
            <a:off x="3615719" y="2562862"/>
            <a:ext cx="1088904" cy="1631216"/>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16</a:t>
            </a:r>
            <a:r>
              <a:rPr lang="en-GB" sz="1000" b="1" baseline="30000" dirty="0">
                <a:solidFill>
                  <a:prstClr val="black"/>
                </a:solidFill>
                <a:latin typeface="Calibri" panose="020F0502020204030204" pitchFamily="34" charset="0"/>
                <a:cs typeface="Calibri" panose="020F0502020204030204" pitchFamily="34" charset="0"/>
              </a:rPr>
              <a:t>th</a:t>
            </a:r>
            <a:r>
              <a:rPr lang="en-GB" sz="1000" b="1" dirty="0">
                <a:solidFill>
                  <a:prstClr val="black"/>
                </a:solidFill>
                <a:latin typeface="Calibri" panose="020F0502020204030204" pitchFamily="34" charset="0"/>
                <a:cs typeface="Calibri" panose="020F0502020204030204" pitchFamily="34" charset="0"/>
              </a:rPr>
              <a:t> December 2020 – April 2021</a:t>
            </a:r>
          </a:p>
          <a:p>
            <a:pPr algn="ctr" defTabSz="914378"/>
            <a:endParaRPr lang="en-GB" sz="1000" b="1" dirty="0">
              <a:solidFill>
                <a:prstClr val="black"/>
              </a:solidFill>
              <a:latin typeface="Calibri" panose="020F0502020204030204" pitchFamily="34" charset="0"/>
              <a:cs typeface="Calibri" panose="020F0502020204030204" pitchFamily="34" charset="0"/>
            </a:endParaRPr>
          </a:p>
          <a:p>
            <a:pPr algn="ctr" defTabSz="914378"/>
            <a:r>
              <a:rPr lang="en-GB" sz="1000" dirty="0">
                <a:solidFill>
                  <a:prstClr val="black"/>
                </a:solidFill>
                <a:latin typeface="Calibri" panose="020F0502020204030204" pitchFamily="34" charset="0"/>
                <a:cs typeface="Calibri" panose="020F0502020204030204" pitchFamily="34" charset="0"/>
              </a:rPr>
              <a:t>Shortlisted teams work on developing their solution with support of SC coach </a:t>
            </a:r>
          </a:p>
        </p:txBody>
      </p:sp>
      <p:sp>
        <p:nvSpPr>
          <p:cNvPr id="10" name="TextBox 9">
            <a:extLst>
              <a:ext uri="{FF2B5EF4-FFF2-40B4-BE49-F238E27FC236}">
                <a16:creationId xmlns:a16="http://schemas.microsoft.com/office/drawing/2014/main" id="{E024A829-D146-4EBB-A7F8-396D1F60A21D}"/>
              </a:ext>
            </a:extLst>
          </p:cNvPr>
          <p:cNvSpPr txBox="1"/>
          <p:nvPr/>
        </p:nvSpPr>
        <p:spPr>
          <a:xfrm>
            <a:off x="4767446" y="2571751"/>
            <a:ext cx="893459" cy="1323439"/>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April 2021</a:t>
            </a: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r>
              <a:rPr lang="en-GB" sz="1000" dirty="0">
                <a:solidFill>
                  <a:prstClr val="black"/>
                </a:solidFill>
                <a:latin typeface="Calibri" panose="020F0502020204030204" pitchFamily="34" charset="0"/>
                <a:cs typeface="Calibri" panose="020F0502020204030204" pitchFamily="34" charset="0"/>
              </a:rPr>
              <a:t>Testing in Atos </a:t>
            </a:r>
            <a:r>
              <a:rPr lang="en-GB" sz="1000" dirty="0" err="1">
                <a:solidFill>
                  <a:prstClr val="black"/>
                </a:solidFill>
                <a:latin typeface="Calibri" panose="020F0502020204030204" pitchFamily="34" charset="0"/>
                <a:cs typeface="Calibri" panose="020F0502020204030204" pitchFamily="34" charset="0"/>
              </a:rPr>
              <a:t>Competencecenter</a:t>
            </a:r>
            <a:endParaRPr lang="en-GB" sz="1000" b="1" dirty="0">
              <a:solidFill>
                <a:prstClr val="black"/>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8745FD-A67E-44F8-B6D0-5BB58574F94F}"/>
              </a:ext>
            </a:extLst>
          </p:cNvPr>
          <p:cNvSpPr txBox="1"/>
          <p:nvPr/>
        </p:nvSpPr>
        <p:spPr>
          <a:xfrm>
            <a:off x="5723727" y="2571751"/>
            <a:ext cx="1151725" cy="1631216"/>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May 2021</a:t>
            </a: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r>
              <a:rPr lang="en-GB" sz="1000" dirty="0">
                <a:solidFill>
                  <a:prstClr val="black"/>
                </a:solidFill>
                <a:latin typeface="Calibri" panose="020F0502020204030204" pitchFamily="34" charset="0"/>
                <a:cs typeface="Calibri" panose="020F0502020204030204" pitchFamily="34" charset="0"/>
              </a:rPr>
              <a:t>Shortlisted team pitch their solutions to a jury panel who will select the 3 finalist teams</a:t>
            </a:r>
            <a:endParaRPr lang="en-GB" sz="1000" b="1" dirty="0">
              <a:solidFill>
                <a:prstClr val="black"/>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23804DD-E0E9-4058-99E4-794D7040CF71}"/>
              </a:ext>
            </a:extLst>
          </p:cNvPr>
          <p:cNvSpPr txBox="1"/>
          <p:nvPr/>
        </p:nvSpPr>
        <p:spPr>
          <a:xfrm>
            <a:off x="6875452" y="2577669"/>
            <a:ext cx="893459" cy="1631216"/>
          </a:xfrm>
          <a:prstGeom prst="rect">
            <a:avLst/>
          </a:prstGeom>
          <a:noFill/>
        </p:spPr>
        <p:txBody>
          <a:bodyPr wrap="square" rtlCol="0">
            <a:spAutoFit/>
          </a:bodyPr>
          <a:lstStyle/>
          <a:p>
            <a:pPr algn="ctr" defTabSz="914378"/>
            <a:r>
              <a:rPr lang="en-GB" sz="1000" b="1" dirty="0">
                <a:solidFill>
                  <a:prstClr val="black"/>
                </a:solidFill>
                <a:latin typeface="Calibri" panose="020F0502020204030204" pitchFamily="34" charset="0"/>
                <a:cs typeface="Calibri" panose="020F0502020204030204" pitchFamily="34" charset="0"/>
              </a:rPr>
              <a:t>July 2021</a:t>
            </a: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br>
              <a:rPr lang="en-GB" sz="1000" b="1" dirty="0">
                <a:solidFill>
                  <a:prstClr val="black"/>
                </a:solidFill>
                <a:latin typeface="Calibri" panose="020F0502020204030204" pitchFamily="34" charset="0"/>
                <a:cs typeface="Calibri" panose="020F0502020204030204" pitchFamily="34" charset="0"/>
              </a:rPr>
            </a:br>
            <a:r>
              <a:rPr lang="en-GB" sz="1000" dirty="0">
                <a:solidFill>
                  <a:prstClr val="black"/>
                </a:solidFill>
                <a:latin typeface="Calibri" panose="020F0502020204030204" pitchFamily="34" charset="0"/>
                <a:cs typeface="Calibri" panose="020F0502020204030204" pitchFamily="34" charset="0"/>
              </a:rPr>
              <a:t>The 3 finalist teams are invited to the contest awards ceremony</a:t>
            </a:r>
            <a:endParaRPr lang="en-GB" sz="1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44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66A1"/>
                </a:solidFill>
              </a:rPr>
              <a:t>Criteria to get the points for the development phase</a:t>
            </a:r>
          </a:p>
        </p:txBody>
      </p:sp>
      <p:sp>
        <p:nvSpPr>
          <p:cNvPr id="5" name="Content Placeholder 1"/>
          <p:cNvSpPr>
            <a:spLocks noGrp="1"/>
          </p:cNvSpPr>
          <p:nvPr>
            <p:ph idx="1"/>
          </p:nvPr>
        </p:nvSpPr>
        <p:spPr>
          <a:xfrm>
            <a:off x="647876" y="1005143"/>
            <a:ext cx="7740549" cy="3385324"/>
          </a:xfrm>
        </p:spPr>
        <p:txBody>
          <a:bodyPr/>
          <a:lstStyle/>
          <a:p>
            <a:pPr marL="0" indent="0">
              <a:buNone/>
            </a:pPr>
            <a:r>
              <a:rPr lang="en-US" sz="1800" dirty="0">
                <a:solidFill>
                  <a:srgbClr val="0066A1"/>
                </a:solidFill>
              </a:rPr>
              <a:t>First jury roadmap</a:t>
            </a:r>
          </a:p>
          <a:p>
            <a:pPr marL="0" indent="0">
              <a:buNone/>
            </a:pPr>
            <a:endParaRPr lang="en-US" sz="1800" u="sng" dirty="0"/>
          </a:p>
          <a:p>
            <a:r>
              <a:rPr lang="en-US" sz="1400" dirty="0"/>
              <a:t>Alignment with the </a:t>
            </a:r>
            <a:r>
              <a:rPr lang="en-US" sz="1400" b="1" dirty="0"/>
              <a:t>theme</a:t>
            </a:r>
            <a:r>
              <a:rPr lang="en-US" sz="1400" dirty="0"/>
              <a:t>					</a:t>
            </a:r>
            <a:r>
              <a:rPr lang="en-US" sz="1400" dirty="0">
                <a:solidFill>
                  <a:srgbClr val="0066A1"/>
                </a:solidFill>
              </a:rPr>
              <a:t>5pts </a:t>
            </a:r>
          </a:p>
          <a:p>
            <a:endParaRPr lang="en-US" sz="1400" dirty="0"/>
          </a:p>
          <a:p>
            <a:pPr marL="269993" lvl="1">
              <a:spcBef>
                <a:spcPct val="20000"/>
              </a:spcBef>
              <a:buFont typeface="Lucida Sans Unicode" pitchFamily="34" charset="0"/>
              <a:buChar char="▶"/>
            </a:pPr>
            <a:r>
              <a:rPr lang="en-US" sz="1400" b="1" dirty="0"/>
              <a:t>Benefit of the service</a:t>
            </a:r>
            <a:r>
              <a:rPr lang="en-US" sz="1400" dirty="0"/>
              <a:t> for </a:t>
            </a:r>
            <a:r>
              <a:rPr lang="en-US" sz="1400" b="1" dirty="0"/>
              <a:t>end-users</a:t>
            </a:r>
            <a:r>
              <a:rPr lang="en-US" sz="1400" dirty="0"/>
              <a:t> (Usefulness, novelty) 	</a:t>
            </a:r>
            <a:r>
              <a:rPr lang="en-US" sz="1400" dirty="0">
                <a:solidFill>
                  <a:srgbClr val="0066A1"/>
                </a:solidFill>
              </a:rPr>
              <a:t>5pts</a:t>
            </a:r>
          </a:p>
          <a:p>
            <a:endParaRPr lang="en-US" sz="1400" dirty="0"/>
          </a:p>
          <a:p>
            <a:r>
              <a:rPr lang="en-US" sz="1400" b="1" dirty="0"/>
              <a:t>Benefit of the service </a:t>
            </a:r>
            <a:r>
              <a:rPr lang="en-US" sz="1400" dirty="0"/>
              <a:t>for </a:t>
            </a:r>
            <a:r>
              <a:rPr lang="en-US" sz="1400" b="1" dirty="0"/>
              <a:t>business partners</a:t>
            </a:r>
            <a:r>
              <a:rPr lang="en-US" sz="1400" dirty="0"/>
              <a:t>			</a:t>
            </a:r>
            <a:r>
              <a:rPr lang="en-US" sz="1400" dirty="0">
                <a:solidFill>
                  <a:srgbClr val="0066A1"/>
                </a:solidFill>
              </a:rPr>
              <a:t>5pts</a:t>
            </a:r>
          </a:p>
          <a:p>
            <a:endParaRPr lang="en-US" sz="1400" dirty="0"/>
          </a:p>
          <a:p>
            <a:pPr marL="269993" lvl="1">
              <a:spcBef>
                <a:spcPct val="20000"/>
              </a:spcBef>
              <a:buFont typeface="Lucida Sans Unicode" pitchFamily="34" charset="0"/>
              <a:buChar char="▶"/>
            </a:pPr>
            <a:r>
              <a:rPr lang="en-US" sz="1400" dirty="0"/>
              <a:t>Personal </a:t>
            </a:r>
            <a:r>
              <a:rPr lang="en-US" sz="1400" b="1" dirty="0"/>
              <a:t>feeling </a:t>
            </a:r>
            <a:r>
              <a:rPr lang="en-US" sz="1400" dirty="0"/>
              <a:t>(Originality, I like it…)			</a:t>
            </a:r>
            <a:r>
              <a:rPr lang="en-US" sz="1400" dirty="0">
                <a:solidFill>
                  <a:srgbClr val="0066A1"/>
                </a:solidFill>
              </a:rPr>
              <a:t>5pts</a:t>
            </a:r>
          </a:p>
          <a:p>
            <a:endParaRPr lang="en-US" sz="1400" dirty="0"/>
          </a:p>
          <a:p>
            <a:pPr marL="269993" lvl="1">
              <a:spcBef>
                <a:spcPct val="20000"/>
              </a:spcBef>
              <a:buFont typeface="Lucida Sans Unicode" pitchFamily="34" charset="0"/>
              <a:buChar char="▶"/>
            </a:pPr>
            <a:r>
              <a:rPr lang="en-US" sz="1400" dirty="0"/>
              <a:t>Reality of </a:t>
            </a:r>
            <a:r>
              <a:rPr lang="en-US" sz="1400" b="1" dirty="0"/>
              <a:t>business model</a:t>
            </a:r>
            <a:r>
              <a:rPr lang="en-US" sz="1400" dirty="0"/>
              <a:t>	(Feasibility, market size, risks, ...) 	</a:t>
            </a:r>
            <a:r>
              <a:rPr lang="en-US" sz="1400" dirty="0">
                <a:solidFill>
                  <a:srgbClr val="0066A1"/>
                </a:solidFill>
              </a:rPr>
              <a:t>5pts</a:t>
            </a:r>
          </a:p>
          <a:p>
            <a:endParaRPr lang="en-US" sz="1400" dirty="0"/>
          </a:p>
          <a:p>
            <a:pPr marL="269993" lvl="1">
              <a:spcBef>
                <a:spcPct val="20000"/>
              </a:spcBef>
              <a:buFont typeface="Lucida Sans Unicode" pitchFamily="34" charset="0"/>
              <a:buChar char="▶"/>
            </a:pPr>
            <a:r>
              <a:rPr lang="en-US" sz="1400" dirty="0"/>
              <a:t>Technical </a:t>
            </a:r>
            <a:r>
              <a:rPr lang="en-US" sz="1400" b="1" dirty="0"/>
              <a:t>feasibility </a:t>
            </a:r>
            <a:r>
              <a:rPr lang="en-US" sz="1400" dirty="0"/>
              <a:t>(Architecture, project plan…)		</a:t>
            </a:r>
            <a:r>
              <a:rPr lang="en-US" sz="1400" dirty="0">
                <a:solidFill>
                  <a:srgbClr val="0066A1"/>
                </a:solidFill>
              </a:rPr>
              <a:t>5pts</a:t>
            </a:r>
          </a:p>
        </p:txBody>
      </p:sp>
    </p:spTree>
    <p:extLst>
      <p:ext uri="{BB962C8B-B14F-4D97-AF65-F5344CB8AC3E}">
        <p14:creationId xmlns:p14="http://schemas.microsoft.com/office/powerpoint/2010/main" val="397584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14D817E-D8ED-4A62-B5CE-977F28C3285C}"/>
              </a:ext>
            </a:extLst>
          </p:cNvPr>
          <p:cNvSpPr>
            <a:spLocks noGrp="1"/>
          </p:cNvSpPr>
          <p:nvPr>
            <p:ph type="title"/>
          </p:nvPr>
        </p:nvSpPr>
        <p:spPr/>
        <p:txBody>
          <a:bodyPr/>
          <a:lstStyle/>
          <a:p>
            <a:r>
              <a:rPr lang="en-GB" dirty="0"/>
              <a:t>Promotion</a:t>
            </a:r>
          </a:p>
        </p:txBody>
      </p:sp>
    </p:spTree>
    <p:extLst>
      <p:ext uri="{BB962C8B-B14F-4D97-AF65-F5344CB8AC3E}">
        <p14:creationId xmlns:p14="http://schemas.microsoft.com/office/powerpoint/2010/main" val="369948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fr-FR" sz="2400" b="1" dirty="0">
                <a:latin typeface="+mj-lt"/>
              </a:rPr>
              <a:t>Materials and Promotions </a:t>
            </a:r>
            <a:endParaRPr lang="en-US" sz="2400" b="1" dirty="0">
              <a:latin typeface="+mj-lt"/>
            </a:endParaRPr>
          </a:p>
        </p:txBody>
      </p:sp>
      <p:sp>
        <p:nvSpPr>
          <p:cNvPr id="3" name="Content Placeholder 2"/>
          <p:cNvSpPr>
            <a:spLocks noGrp="1"/>
          </p:cNvSpPr>
          <p:nvPr>
            <p:ph idx="1"/>
          </p:nvPr>
        </p:nvSpPr>
        <p:spPr>
          <a:xfrm>
            <a:off x="35497" y="980507"/>
            <a:ext cx="2833347" cy="3679476"/>
          </a:xfrm>
        </p:spPr>
        <p:txBody>
          <a:bodyPr/>
          <a:lstStyle/>
          <a:p>
            <a:pPr marL="269993" lvl="1" indent="0">
              <a:buNone/>
            </a:pPr>
            <a:endParaRPr lang="en-US" sz="1200" b="1" dirty="0">
              <a:solidFill>
                <a:srgbClr val="0066A1"/>
              </a:solidFill>
            </a:endParaRPr>
          </a:p>
          <a:p>
            <a:pPr lvl="1"/>
            <a:r>
              <a:rPr lang="en-US" sz="1200" b="1" dirty="0"/>
              <a:t>2021 promotion kit available</a:t>
            </a:r>
            <a:endParaRPr lang="en-US" sz="1200" dirty="0"/>
          </a:p>
          <a:p>
            <a:pPr lvl="2"/>
            <a:r>
              <a:rPr lang="en-US" sz="1200" dirty="0"/>
              <a:t>Posters/flyers</a:t>
            </a:r>
          </a:p>
          <a:p>
            <a:pPr lvl="2"/>
            <a:r>
              <a:rPr lang="en-US" sz="1200" dirty="0"/>
              <a:t>Email signature</a:t>
            </a:r>
          </a:p>
          <a:p>
            <a:pPr lvl="2"/>
            <a:r>
              <a:rPr lang="en-US" sz="1200" dirty="0"/>
              <a:t>Editable text social Media cards</a:t>
            </a:r>
          </a:p>
          <a:p>
            <a:pPr lvl="2"/>
            <a:r>
              <a:rPr lang="en-US" sz="1200" dirty="0"/>
              <a:t>Banners</a:t>
            </a:r>
          </a:p>
          <a:p>
            <a:pPr marL="269993" lvl="1" indent="0">
              <a:buNone/>
            </a:pPr>
            <a:endParaRPr lang="en-US" sz="1200" dirty="0"/>
          </a:p>
          <a:p>
            <a:pPr marL="269993" lvl="1" indent="0">
              <a:buNone/>
            </a:pPr>
            <a:endParaRPr lang="en-US" sz="1200" dirty="0"/>
          </a:p>
          <a:p>
            <a:pPr lvl="1"/>
            <a:r>
              <a:rPr lang="en-US" sz="1200" dirty="0"/>
              <a:t>Contents on the Atos </a:t>
            </a:r>
            <a:r>
              <a:rPr lang="en-US" sz="1200" dirty="0">
                <a:hlinkClick r:id="rId3" action="ppaction://hlinkfile"/>
              </a:rPr>
              <a:t>IT challenge website</a:t>
            </a:r>
            <a:endParaRPr lang="en-US" sz="1200" dirty="0"/>
          </a:p>
          <a:p>
            <a:pPr marL="269993" lvl="1" indent="0">
              <a:buNone/>
            </a:pPr>
            <a:endParaRPr lang="en-US" sz="1200" dirty="0"/>
          </a:p>
          <a:p>
            <a:pPr lvl="1"/>
            <a:r>
              <a:rPr lang="en-US" sz="1200" dirty="0"/>
              <a:t>Connection to Scientific Community members</a:t>
            </a:r>
          </a:p>
          <a:p>
            <a:pPr marL="269993" lvl="1" indent="0">
              <a:buNone/>
            </a:pPr>
            <a:endParaRPr lang="en-US" sz="1200" dirty="0"/>
          </a:p>
          <a:p>
            <a:pPr marL="269993" lvl="1" indent="0">
              <a:buNone/>
            </a:pPr>
            <a:endParaRPr lang="en-US" sz="1200" u="sng" dirty="0"/>
          </a:p>
          <a:p>
            <a:pPr lvl="1"/>
            <a:endParaRPr lang="fr-FR" sz="1200" dirty="0"/>
          </a:p>
          <a:p>
            <a:pPr lvl="1"/>
            <a:endParaRPr lang="en-US" sz="1200" dirty="0"/>
          </a:p>
          <a:p>
            <a:pPr lvl="1"/>
            <a:endParaRPr lang="en-US" sz="1200" dirty="0"/>
          </a:p>
        </p:txBody>
      </p:sp>
      <p:sp>
        <p:nvSpPr>
          <p:cNvPr id="6" name="TextBox 5"/>
          <p:cNvSpPr txBox="1"/>
          <p:nvPr/>
        </p:nvSpPr>
        <p:spPr>
          <a:xfrm>
            <a:off x="5990860" y="4214023"/>
            <a:ext cx="2481752" cy="307777"/>
          </a:xfrm>
          <a:prstGeom prst="rect">
            <a:avLst/>
          </a:prstGeom>
          <a:noFill/>
        </p:spPr>
        <p:txBody>
          <a:bodyPr wrap="square" rtlCol="0">
            <a:spAutoFit/>
          </a:bodyPr>
          <a:lstStyle/>
          <a:p>
            <a:pPr defTabSz="914378"/>
            <a:r>
              <a:rPr lang="en-US" sz="1400" dirty="0">
                <a:solidFill>
                  <a:prstClr val="black"/>
                </a:solidFill>
                <a:latin typeface="Stag Book" pitchFamily="50" charset="0"/>
                <a:hlinkClick r:id="rId3" action="ppaction://hlinkfile"/>
              </a:rPr>
              <a:t>atositchallenge.net</a:t>
            </a:r>
            <a:endParaRPr lang="en-US" sz="1400" dirty="0">
              <a:solidFill>
                <a:prstClr val="black"/>
              </a:solidFill>
              <a:latin typeface="Stag Book" pitchFamily="50" charset="0"/>
            </a:endParaRPr>
          </a:p>
        </p:txBody>
      </p:sp>
      <p:sp>
        <p:nvSpPr>
          <p:cNvPr id="8" name="TextBox 7"/>
          <p:cNvSpPr txBox="1"/>
          <p:nvPr/>
        </p:nvSpPr>
        <p:spPr>
          <a:xfrm>
            <a:off x="6474643" y="3787104"/>
            <a:ext cx="2839034" cy="307777"/>
          </a:xfrm>
          <a:prstGeom prst="rect">
            <a:avLst/>
          </a:prstGeom>
          <a:noFill/>
        </p:spPr>
        <p:txBody>
          <a:bodyPr wrap="square" rtlCol="0">
            <a:spAutoFit/>
          </a:bodyPr>
          <a:lstStyle/>
          <a:p>
            <a:pPr defTabSz="914378"/>
            <a:r>
              <a:rPr lang="en-US" sz="1400" dirty="0">
                <a:solidFill>
                  <a:prstClr val="black"/>
                </a:solidFill>
                <a:latin typeface="Stag Book" pitchFamily="50" charset="0"/>
              </a:rPr>
              <a:t>facebook.com\</a:t>
            </a:r>
            <a:r>
              <a:rPr lang="en-US" sz="1400" dirty="0" err="1">
                <a:solidFill>
                  <a:prstClr val="black"/>
                </a:solidFill>
                <a:latin typeface="Stag Book" pitchFamily="50" charset="0"/>
              </a:rPr>
              <a:t>AtosITChallenge</a:t>
            </a:r>
            <a:endParaRPr lang="en-US" sz="1400" dirty="0">
              <a:solidFill>
                <a:prstClr val="black"/>
              </a:solidFill>
              <a:latin typeface="Stag Book" pitchFamily="50" charset="0"/>
            </a:endParaRPr>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465" y="3756036"/>
            <a:ext cx="450178" cy="40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474644" y="3304653"/>
            <a:ext cx="1446037" cy="307777"/>
          </a:xfrm>
          <a:prstGeom prst="rect">
            <a:avLst/>
          </a:prstGeom>
        </p:spPr>
        <p:txBody>
          <a:bodyPr wrap="none">
            <a:spAutoFit/>
          </a:bodyPr>
          <a:lstStyle/>
          <a:p>
            <a:pPr defTabSz="914378"/>
            <a:r>
              <a:rPr lang="en-US" sz="1400" dirty="0">
                <a:solidFill>
                  <a:prstClr val="black"/>
                </a:solidFill>
                <a:latin typeface="Stag Book" pitchFamily="50" charset="0"/>
              </a:rPr>
              <a:t>#</a:t>
            </a:r>
            <a:r>
              <a:rPr lang="en-US" sz="1400" dirty="0" err="1">
                <a:solidFill>
                  <a:prstClr val="black"/>
                </a:solidFill>
                <a:latin typeface="Stag Book" pitchFamily="50" charset="0"/>
              </a:rPr>
              <a:t>AtosITChallenge</a:t>
            </a:r>
            <a:endParaRPr lang="en-US" sz="1400" dirty="0">
              <a:solidFill>
                <a:prstClr val="black"/>
              </a:solidFill>
              <a:latin typeface="Stag Book" pitchFamily="50" charset="0"/>
            </a:endParaRPr>
          </a:p>
        </p:txBody>
      </p:sp>
      <p:pic>
        <p:nvPicPr>
          <p:cNvPr id="19" name="Image 18">
            <a:extLst>
              <a:ext uri="{FF2B5EF4-FFF2-40B4-BE49-F238E27FC236}">
                <a16:creationId xmlns:a16="http://schemas.microsoft.com/office/drawing/2014/main" id="{98C7F5E6-C38F-4549-A7D0-A3A947712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7547" y="3239516"/>
            <a:ext cx="495834" cy="403110"/>
          </a:xfrm>
          <a:prstGeom prst="rect">
            <a:avLst/>
          </a:prstGeom>
        </p:spPr>
      </p:pic>
      <p:pic>
        <p:nvPicPr>
          <p:cNvPr id="7" name="Picture 6">
            <a:extLst>
              <a:ext uri="{FF2B5EF4-FFF2-40B4-BE49-F238E27FC236}">
                <a16:creationId xmlns:a16="http://schemas.microsoft.com/office/drawing/2014/main" id="{20906A75-DD5A-4CA9-9313-F5E27A82C250}"/>
              </a:ext>
            </a:extLst>
          </p:cNvPr>
          <p:cNvPicPr>
            <a:picLocks noChangeAspect="1"/>
          </p:cNvPicPr>
          <p:nvPr/>
        </p:nvPicPr>
        <p:blipFill>
          <a:blip r:embed="rId6"/>
          <a:stretch>
            <a:fillRect/>
          </a:stretch>
        </p:blipFill>
        <p:spPr>
          <a:xfrm>
            <a:off x="5540682" y="1115697"/>
            <a:ext cx="3349772" cy="783280"/>
          </a:xfrm>
          <a:prstGeom prst="rect">
            <a:avLst/>
          </a:prstGeom>
        </p:spPr>
      </p:pic>
      <p:pic>
        <p:nvPicPr>
          <p:cNvPr id="17" name="Picture 16">
            <a:extLst>
              <a:ext uri="{FF2B5EF4-FFF2-40B4-BE49-F238E27FC236}">
                <a16:creationId xmlns:a16="http://schemas.microsoft.com/office/drawing/2014/main" id="{54198E05-42D9-49D8-9CCF-82873910A343}"/>
              </a:ext>
            </a:extLst>
          </p:cNvPr>
          <p:cNvPicPr>
            <a:picLocks noChangeAspect="1"/>
          </p:cNvPicPr>
          <p:nvPr/>
        </p:nvPicPr>
        <p:blipFill>
          <a:blip r:embed="rId7"/>
          <a:stretch>
            <a:fillRect/>
          </a:stretch>
        </p:blipFill>
        <p:spPr>
          <a:xfrm>
            <a:off x="5540682" y="1978967"/>
            <a:ext cx="3349772" cy="777725"/>
          </a:xfrm>
          <a:prstGeom prst="rect">
            <a:avLst/>
          </a:prstGeom>
        </p:spPr>
      </p:pic>
      <p:pic>
        <p:nvPicPr>
          <p:cNvPr id="4" name="Picture 3">
            <a:extLst>
              <a:ext uri="{FF2B5EF4-FFF2-40B4-BE49-F238E27FC236}">
                <a16:creationId xmlns:a16="http://schemas.microsoft.com/office/drawing/2014/main" id="{B96BC6AE-7026-4E3D-BC1C-CAD203B70C07}"/>
              </a:ext>
            </a:extLst>
          </p:cNvPr>
          <p:cNvPicPr>
            <a:picLocks noChangeAspect="1"/>
          </p:cNvPicPr>
          <p:nvPr/>
        </p:nvPicPr>
        <p:blipFill rotWithShape="1">
          <a:blip r:embed="rId8"/>
          <a:srcRect r="3305" b="2922"/>
          <a:stretch/>
        </p:blipFill>
        <p:spPr>
          <a:xfrm>
            <a:off x="2868843" y="1115697"/>
            <a:ext cx="2568696" cy="3456304"/>
          </a:xfrm>
          <a:prstGeom prst="rect">
            <a:avLst/>
          </a:prstGeom>
        </p:spPr>
      </p:pic>
    </p:spTree>
    <p:extLst>
      <p:ext uri="{BB962C8B-B14F-4D97-AF65-F5344CB8AC3E}">
        <p14:creationId xmlns:p14="http://schemas.microsoft.com/office/powerpoint/2010/main" val="193849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Appendix Retrospective 2012-2020</a:t>
            </a:r>
          </a:p>
        </p:txBody>
      </p:sp>
    </p:spTree>
    <p:extLst>
      <p:ext uri="{BB962C8B-B14F-4D97-AF65-F5344CB8AC3E}">
        <p14:creationId xmlns:p14="http://schemas.microsoft.com/office/powerpoint/2010/main" val="293066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EFCAB7-4B67-4EDD-8305-DA1DD4E9BA2A}"/>
              </a:ext>
            </a:extLst>
          </p:cNvPr>
          <p:cNvSpPr>
            <a:spLocks noGrp="1"/>
          </p:cNvSpPr>
          <p:nvPr>
            <p:ph type="title"/>
          </p:nvPr>
        </p:nvSpPr>
        <p:spPr/>
        <p:txBody>
          <a:bodyPr/>
          <a:lstStyle/>
          <a:p>
            <a:r>
              <a:rPr lang="fr-FR" dirty="0"/>
              <a:t>Participation </a:t>
            </a:r>
            <a:r>
              <a:rPr lang="fr-FR" dirty="0" err="1"/>
              <a:t>since</a:t>
            </a:r>
            <a:r>
              <a:rPr lang="fr-FR" dirty="0"/>
              <a:t> 2012</a:t>
            </a:r>
          </a:p>
        </p:txBody>
      </p:sp>
      <p:sp>
        <p:nvSpPr>
          <p:cNvPr id="6" name="Rectangle 5">
            <a:extLst>
              <a:ext uri="{FF2B5EF4-FFF2-40B4-BE49-F238E27FC236}">
                <a16:creationId xmlns:a16="http://schemas.microsoft.com/office/drawing/2014/main" id="{4D260779-795A-40C0-8740-0A1B2EEBFD05}"/>
              </a:ext>
            </a:extLst>
          </p:cNvPr>
          <p:cNvSpPr/>
          <p:nvPr/>
        </p:nvSpPr>
        <p:spPr>
          <a:xfrm>
            <a:off x="683568" y="1040418"/>
            <a:ext cx="6192688" cy="523220"/>
          </a:xfrm>
          <a:prstGeom prst="rect">
            <a:avLst/>
          </a:prstGeom>
        </p:spPr>
        <p:txBody>
          <a:bodyPr wrap="square">
            <a:spAutoFit/>
          </a:bodyPr>
          <a:lstStyle/>
          <a:p>
            <a:r>
              <a:rPr lang="fr-FR" sz="1400" dirty="0"/>
              <a:t>IT Challenge program </a:t>
            </a:r>
            <a:r>
              <a:rPr lang="fr-FR" sz="1400" dirty="0" err="1"/>
              <a:t>was</a:t>
            </a:r>
            <a:r>
              <a:rPr lang="fr-FR" sz="1400" dirty="0"/>
              <a:t> </a:t>
            </a:r>
            <a:r>
              <a:rPr lang="fr-FR" sz="1400" dirty="0" err="1"/>
              <a:t>launched</a:t>
            </a:r>
            <a:r>
              <a:rPr lang="fr-FR" sz="1400" dirty="0"/>
              <a:t> in 2012.</a:t>
            </a:r>
          </a:p>
          <a:p>
            <a:r>
              <a:rPr lang="fr-FR" sz="1400" b="1" dirty="0"/>
              <a:t>In 2020 58 </a:t>
            </a:r>
            <a:r>
              <a:rPr lang="fr-FR" sz="1400" b="1" dirty="0" err="1"/>
              <a:t>Universities</a:t>
            </a:r>
            <a:r>
              <a:rPr lang="fr-FR" sz="1400" b="1" dirty="0"/>
              <a:t> </a:t>
            </a:r>
            <a:r>
              <a:rPr lang="fr-FR" sz="1400" dirty="0"/>
              <a:t>in the </a:t>
            </a:r>
            <a:r>
              <a:rPr lang="fr-FR" sz="1400" dirty="0" err="1"/>
              <a:t>competition</a:t>
            </a:r>
            <a:r>
              <a:rPr lang="fr-FR" sz="1400" dirty="0"/>
              <a:t> </a:t>
            </a:r>
            <a:r>
              <a:rPr lang="fr-FR" sz="1400" b="1" dirty="0" err="1"/>
              <a:t>from</a:t>
            </a:r>
            <a:r>
              <a:rPr lang="fr-FR" sz="1400" b="1" dirty="0"/>
              <a:t> 19 countries</a:t>
            </a:r>
            <a:r>
              <a:rPr lang="fr-FR" sz="1400" dirty="0"/>
              <a:t>. </a:t>
            </a:r>
          </a:p>
        </p:txBody>
      </p:sp>
      <p:graphicFrame>
        <p:nvGraphicFramePr>
          <p:cNvPr id="7" name="Graphique 6">
            <a:extLst>
              <a:ext uri="{FF2B5EF4-FFF2-40B4-BE49-F238E27FC236}">
                <a16:creationId xmlns:a16="http://schemas.microsoft.com/office/drawing/2014/main" id="{FDFD132F-2E71-4A1B-BAAD-2C6086430048}"/>
              </a:ext>
            </a:extLst>
          </p:cNvPr>
          <p:cNvGraphicFramePr>
            <a:graphicFrameLocks/>
          </p:cNvGraphicFramePr>
          <p:nvPr>
            <p:extLst>
              <p:ext uri="{D42A27DB-BD31-4B8C-83A1-F6EECF244321}">
                <p14:modId xmlns:p14="http://schemas.microsoft.com/office/powerpoint/2010/main" val="2886474996"/>
              </p:ext>
            </p:extLst>
          </p:nvPr>
        </p:nvGraphicFramePr>
        <p:xfrm>
          <a:off x="216487" y="1765007"/>
          <a:ext cx="8842451" cy="2955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03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B84706A3-A959-496A-96A7-08ABA9C9ECF1}"/>
              </a:ext>
            </a:extLst>
          </p:cNvPr>
          <p:cNvSpPr>
            <a:spLocks noGrp="1"/>
          </p:cNvSpPr>
          <p:nvPr>
            <p:ph type="title"/>
          </p:nvPr>
        </p:nvSpPr>
        <p:spPr/>
        <p:txBody>
          <a:bodyPr/>
          <a:lstStyle/>
          <a:p>
            <a:r>
              <a:rPr lang="en-GB" dirty="0"/>
              <a:t>Back to finalists of the IT Challenge compete</a:t>
            </a:r>
            <a:br>
              <a:rPr lang="en-GB" dirty="0"/>
            </a:br>
            <a:r>
              <a:rPr lang="en-GB" sz="2000" dirty="0">
                <a:solidFill>
                  <a:srgbClr val="0066A1"/>
                </a:solidFill>
              </a:rPr>
              <a:t>Overview of 2012-2019 winners</a:t>
            </a:r>
            <a:endParaRPr lang="en-GB" dirty="0">
              <a:solidFill>
                <a:srgbClr val="0066A1"/>
              </a:solidFill>
            </a:endParaRPr>
          </a:p>
        </p:txBody>
      </p:sp>
      <p:sp>
        <p:nvSpPr>
          <p:cNvPr id="10" name="Rectangle 9">
            <a:extLst>
              <a:ext uri="{FF2B5EF4-FFF2-40B4-BE49-F238E27FC236}">
                <a16:creationId xmlns:a16="http://schemas.microsoft.com/office/drawing/2014/main" id="{15A8BA11-4CAD-4E48-B1FA-FA2AD2EB5977}"/>
              </a:ext>
            </a:extLst>
          </p:cNvPr>
          <p:cNvSpPr/>
          <p:nvPr/>
        </p:nvSpPr>
        <p:spPr>
          <a:xfrm>
            <a:off x="2166732" y="1026851"/>
            <a:ext cx="1566174"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ZoneTexte 10">
            <a:extLst>
              <a:ext uri="{FF2B5EF4-FFF2-40B4-BE49-F238E27FC236}">
                <a16:creationId xmlns:a16="http://schemas.microsoft.com/office/drawing/2014/main" id="{C46A900E-79DE-4F1A-AF8B-256BF674B3AC}"/>
              </a:ext>
            </a:extLst>
          </p:cNvPr>
          <p:cNvSpPr txBox="1"/>
          <p:nvPr/>
        </p:nvSpPr>
        <p:spPr>
          <a:xfrm>
            <a:off x="2051093" y="1027088"/>
            <a:ext cx="1719701" cy="207749"/>
          </a:xfrm>
          <a:prstGeom prst="rect">
            <a:avLst/>
          </a:prstGeom>
          <a:noFill/>
        </p:spPr>
        <p:txBody>
          <a:bodyPr wrap="square" lIns="68580" tIns="34290" rIns="68580" bIns="34290" rtlCol="0">
            <a:spAutoFit/>
          </a:bodyPr>
          <a:lstStyle/>
          <a:p>
            <a:pPr algn="ctr"/>
            <a:r>
              <a:rPr lang="en-US" sz="900" b="1" dirty="0">
                <a:latin typeface="Stag Medium" pitchFamily="50" charset="0"/>
              </a:rPr>
              <a:t>2018 – Chatbot &amp; AI</a:t>
            </a:r>
          </a:p>
        </p:txBody>
      </p:sp>
      <p:sp>
        <p:nvSpPr>
          <p:cNvPr id="12" name="Espace réservé du contenu 1">
            <a:extLst>
              <a:ext uri="{FF2B5EF4-FFF2-40B4-BE49-F238E27FC236}">
                <a16:creationId xmlns:a16="http://schemas.microsoft.com/office/drawing/2014/main" id="{B1A3B717-0D42-4979-8A12-DC1CB5DBA215}"/>
              </a:ext>
            </a:extLst>
          </p:cNvPr>
          <p:cNvSpPr txBox="1">
            <a:spLocks/>
          </p:cNvSpPr>
          <p:nvPr/>
        </p:nvSpPr>
        <p:spPr>
          <a:xfrm>
            <a:off x="2115860" y="3192379"/>
            <a:ext cx="1584051" cy="1107563"/>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None/>
              <a:defRPr/>
            </a:pPr>
            <a:r>
              <a:rPr lang="en-US" sz="800" b="1" dirty="0"/>
              <a:t>1</a:t>
            </a:r>
            <a:r>
              <a:rPr lang="en-US" sz="800" b="1" baseline="30000" dirty="0"/>
              <a:t>st</a:t>
            </a:r>
            <a:r>
              <a:rPr lang="en-US" sz="800" b="1" dirty="0"/>
              <a:t> Prize: </a:t>
            </a:r>
            <a:r>
              <a:rPr lang="en-US" sz="800" b="1" dirty="0">
                <a:solidFill>
                  <a:srgbClr val="343430"/>
                </a:solidFill>
              </a:rPr>
              <a:t>'BTM'</a:t>
            </a:r>
            <a:endParaRPr lang="en-US" sz="800" b="1" dirty="0"/>
          </a:p>
          <a:p>
            <a:pPr marL="0" indent="0" defTabSz="211138">
              <a:buFont typeface="Lucida Sans Unicode" pitchFamily="34" charset="0"/>
              <a:buNone/>
              <a:defRPr/>
            </a:pPr>
            <a:r>
              <a:rPr lang="en-US" sz="800" b="1" dirty="0">
                <a:solidFill>
                  <a:srgbClr val="0066A1"/>
                </a:solidFill>
              </a:rPr>
              <a:t>From COLUMBIA UNIVERSITY, USA</a:t>
            </a:r>
          </a:p>
          <a:p>
            <a:pPr marL="0" indent="0" fontAlgn="base">
              <a:buNone/>
            </a:pPr>
            <a:r>
              <a:rPr lang="en-US" sz="800" dirty="0">
                <a:solidFill>
                  <a:srgbClr val="343430"/>
                </a:solidFill>
              </a:rPr>
              <a:t>Developed a service presenting how AI and chatbots can be used in automated demand response applications for connected objects, reducing costs and environmental footprint.</a:t>
            </a:r>
          </a:p>
          <a:p>
            <a:pPr marL="0" indent="0">
              <a:buNone/>
            </a:pPr>
            <a:endParaRPr lang="en-GB" sz="800" dirty="0"/>
          </a:p>
        </p:txBody>
      </p:sp>
      <p:pic>
        <p:nvPicPr>
          <p:cNvPr id="13" name="Picture 4" descr="RÃ©sultat de recherche d'images pour &quot;columbia university logo&quot;">
            <a:extLst>
              <a:ext uri="{FF2B5EF4-FFF2-40B4-BE49-F238E27FC236}">
                <a16:creationId xmlns:a16="http://schemas.microsoft.com/office/drawing/2014/main" id="{37A8F64B-4AED-4D12-A3D5-41C9033C5E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015" t="37060" r="11862" b="35175"/>
          <a:stretch/>
        </p:blipFill>
        <p:spPr bwMode="auto">
          <a:xfrm>
            <a:off x="2257266" y="1873074"/>
            <a:ext cx="973100" cy="1946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Ã©sultat de recherche d'images pour &quot;university of texas dallas logo&quot;">
            <a:extLst>
              <a:ext uri="{FF2B5EF4-FFF2-40B4-BE49-F238E27FC236}">
                <a16:creationId xmlns:a16="http://schemas.microsoft.com/office/drawing/2014/main" id="{E93BF125-4ED1-4530-8E17-3136837D742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6731" b="31010"/>
          <a:stretch/>
        </p:blipFill>
        <p:spPr bwMode="auto">
          <a:xfrm>
            <a:off x="2204620" y="1234981"/>
            <a:ext cx="576064" cy="2434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Ã©sultat de recherche d'images pour &quot;Voronezh State University russia logo&quot;">
            <a:extLst>
              <a:ext uri="{FF2B5EF4-FFF2-40B4-BE49-F238E27FC236}">
                <a16:creationId xmlns:a16="http://schemas.microsoft.com/office/drawing/2014/main" id="{978E94F9-0499-435A-AD55-AB2B41519AA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294" y="1476414"/>
            <a:ext cx="1152128" cy="34252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E40D380C-02E6-43F9-90A8-C96DE5740E9D}"/>
              </a:ext>
            </a:extLst>
          </p:cNvPr>
          <p:cNvPicPr>
            <a:picLocks noChangeAspect="1"/>
          </p:cNvPicPr>
          <p:nvPr/>
        </p:nvPicPr>
        <p:blipFill rotWithShape="1">
          <a:blip r:embed="rId6"/>
          <a:srcRect b="19237"/>
          <a:stretch/>
        </p:blipFill>
        <p:spPr>
          <a:xfrm>
            <a:off x="2258626" y="2205789"/>
            <a:ext cx="1406667" cy="942025"/>
          </a:xfrm>
          <a:prstGeom prst="rect">
            <a:avLst/>
          </a:prstGeom>
        </p:spPr>
      </p:pic>
      <p:sp>
        <p:nvSpPr>
          <p:cNvPr id="17" name="Espace réservé du contenu 1">
            <a:extLst>
              <a:ext uri="{FF2B5EF4-FFF2-40B4-BE49-F238E27FC236}">
                <a16:creationId xmlns:a16="http://schemas.microsoft.com/office/drawing/2014/main" id="{BFC660A2-2515-47E9-813B-F16E8D5E2CCA}"/>
              </a:ext>
            </a:extLst>
          </p:cNvPr>
          <p:cNvSpPr>
            <a:spLocks noGrp="1"/>
          </p:cNvSpPr>
          <p:nvPr>
            <p:ph idx="1"/>
          </p:nvPr>
        </p:nvSpPr>
        <p:spPr>
          <a:xfrm>
            <a:off x="3788154" y="3192379"/>
            <a:ext cx="1630333" cy="1368152"/>
          </a:xfrm>
        </p:spPr>
        <p:txBody>
          <a:bodyPr/>
          <a:lstStyle/>
          <a:p>
            <a:pPr marL="0" lvl="0" indent="0" defTabSz="211138">
              <a:buNone/>
              <a:defRPr/>
            </a:pPr>
            <a:r>
              <a:rPr lang="en-US" sz="800" b="1" dirty="0"/>
              <a:t>1</a:t>
            </a:r>
            <a:r>
              <a:rPr lang="en-US" sz="800" b="1" baseline="30000" dirty="0"/>
              <a:t>st</a:t>
            </a:r>
            <a:r>
              <a:rPr lang="en-US" sz="800" b="1" dirty="0"/>
              <a:t> Prize: Quo </a:t>
            </a:r>
          </a:p>
          <a:p>
            <a:pPr marL="0" lvl="0" indent="0" defTabSz="211138">
              <a:buNone/>
              <a:defRPr/>
            </a:pPr>
            <a:r>
              <a:rPr lang="en-US" sz="800" b="1" dirty="0">
                <a:solidFill>
                  <a:srgbClr val="0066A1"/>
                </a:solidFill>
              </a:rPr>
              <a:t>from </a:t>
            </a:r>
            <a:r>
              <a:rPr lang="en-US" sz="800" b="1" cap="all" dirty="0">
                <a:solidFill>
                  <a:srgbClr val="0066A1"/>
                </a:solidFill>
              </a:rPr>
              <a:t>LANCASTER</a:t>
            </a:r>
            <a:r>
              <a:rPr lang="en-US" sz="800" b="1" dirty="0">
                <a:solidFill>
                  <a:srgbClr val="0066A1"/>
                </a:solidFill>
              </a:rPr>
              <a:t> UNIVERSITY, UK</a:t>
            </a:r>
          </a:p>
          <a:p>
            <a:pPr marL="0" lvl="0" indent="0" defTabSz="211138">
              <a:buNone/>
              <a:defRPr/>
            </a:pPr>
            <a:r>
              <a:rPr lang="en-US" sz="800" dirty="0"/>
              <a:t>Developed a visual tool to intuitively create </a:t>
            </a:r>
            <a:r>
              <a:rPr lang="en-US" sz="800" b="1" dirty="0"/>
              <a:t>‘smart contracts’</a:t>
            </a:r>
            <a:r>
              <a:rPr lang="en-US" sz="800" dirty="0"/>
              <a:t> that anyone can deploy, without ever needing to write a single line of code. </a:t>
            </a:r>
            <a:endParaRPr lang="en-GB" sz="800" dirty="0"/>
          </a:p>
        </p:txBody>
      </p:sp>
      <p:sp>
        <p:nvSpPr>
          <p:cNvPr id="18" name="Rectangle 17">
            <a:extLst>
              <a:ext uri="{FF2B5EF4-FFF2-40B4-BE49-F238E27FC236}">
                <a16:creationId xmlns:a16="http://schemas.microsoft.com/office/drawing/2014/main" id="{A6B432A8-C457-4601-8070-42441F4A4365}"/>
              </a:ext>
            </a:extLst>
          </p:cNvPr>
          <p:cNvSpPr/>
          <p:nvPr/>
        </p:nvSpPr>
        <p:spPr>
          <a:xfrm>
            <a:off x="3814425" y="1026851"/>
            <a:ext cx="1566174"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ZoneTexte 18">
            <a:extLst>
              <a:ext uri="{FF2B5EF4-FFF2-40B4-BE49-F238E27FC236}">
                <a16:creationId xmlns:a16="http://schemas.microsoft.com/office/drawing/2014/main" id="{887BECF2-C1C0-4D8F-A338-11AD728A26CC}"/>
              </a:ext>
            </a:extLst>
          </p:cNvPr>
          <p:cNvSpPr txBox="1"/>
          <p:nvPr/>
        </p:nvSpPr>
        <p:spPr>
          <a:xfrm>
            <a:off x="3698786" y="1027088"/>
            <a:ext cx="1719701" cy="207749"/>
          </a:xfrm>
          <a:prstGeom prst="rect">
            <a:avLst/>
          </a:prstGeom>
          <a:noFill/>
        </p:spPr>
        <p:txBody>
          <a:bodyPr wrap="square" lIns="68580" tIns="34290" rIns="68580" bIns="34290" rtlCol="0">
            <a:spAutoFit/>
          </a:bodyPr>
          <a:lstStyle/>
          <a:p>
            <a:pPr algn="ctr"/>
            <a:r>
              <a:rPr lang="en-US" sz="900" b="1" dirty="0">
                <a:latin typeface="Stag Medium" pitchFamily="50" charset="0"/>
              </a:rPr>
              <a:t>2017 – Blockchain</a:t>
            </a:r>
          </a:p>
        </p:txBody>
      </p:sp>
      <p:pic>
        <p:nvPicPr>
          <p:cNvPr id="20" name="Picture 7">
            <a:extLst>
              <a:ext uri="{FF2B5EF4-FFF2-40B4-BE49-F238E27FC236}">
                <a16:creationId xmlns:a16="http://schemas.microsoft.com/office/drawing/2014/main" id="{C707170F-E70D-44CE-A7AA-6BC5E27354D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2311" y="1628579"/>
            <a:ext cx="720000" cy="5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a:extLst>
              <a:ext uri="{FF2B5EF4-FFF2-40B4-BE49-F238E27FC236}">
                <a16:creationId xmlns:a16="http://schemas.microsoft.com/office/drawing/2014/main" id="{DC989BE9-29A0-4CF5-A185-2CB26BA2E93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2311" y="1340547"/>
            <a:ext cx="792000" cy="23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Image 21">
            <a:extLst>
              <a:ext uri="{FF2B5EF4-FFF2-40B4-BE49-F238E27FC236}">
                <a16:creationId xmlns:a16="http://schemas.microsoft.com/office/drawing/2014/main" id="{09882152-40AA-48F5-AD8D-63DA091BA048}"/>
              </a:ext>
            </a:extLst>
          </p:cNvPr>
          <p:cNvPicPr>
            <a:picLocks noChangeAspect="1"/>
          </p:cNvPicPr>
          <p:nvPr/>
        </p:nvPicPr>
        <p:blipFill>
          <a:blip r:embed="rId9"/>
          <a:stretch>
            <a:fillRect/>
          </a:stretch>
        </p:blipFill>
        <p:spPr>
          <a:xfrm>
            <a:off x="4636220" y="1703629"/>
            <a:ext cx="664102" cy="212982"/>
          </a:xfrm>
          <a:prstGeom prst="rect">
            <a:avLst/>
          </a:prstGeom>
        </p:spPr>
      </p:pic>
      <p:pic>
        <p:nvPicPr>
          <p:cNvPr id="23" name="Image 22">
            <a:extLst>
              <a:ext uri="{FF2B5EF4-FFF2-40B4-BE49-F238E27FC236}">
                <a16:creationId xmlns:a16="http://schemas.microsoft.com/office/drawing/2014/main" id="{3FA0FE4D-3563-4049-8BA2-08221E02DC16}"/>
              </a:ext>
            </a:extLst>
          </p:cNvPr>
          <p:cNvPicPr>
            <a:picLocks noChangeAspect="1"/>
          </p:cNvPicPr>
          <p:nvPr/>
        </p:nvPicPr>
        <p:blipFill>
          <a:blip r:embed="rId10"/>
          <a:stretch>
            <a:fillRect/>
          </a:stretch>
        </p:blipFill>
        <p:spPr>
          <a:xfrm>
            <a:off x="3852311" y="2197980"/>
            <a:ext cx="1491166" cy="971417"/>
          </a:xfrm>
          <a:prstGeom prst="rect">
            <a:avLst/>
          </a:prstGeom>
        </p:spPr>
      </p:pic>
      <p:sp>
        <p:nvSpPr>
          <p:cNvPr id="24" name="Espace réservé du contenu 1">
            <a:extLst>
              <a:ext uri="{FF2B5EF4-FFF2-40B4-BE49-F238E27FC236}">
                <a16:creationId xmlns:a16="http://schemas.microsoft.com/office/drawing/2014/main" id="{170F8992-662B-43F2-87F3-8BF3B0E949AB}"/>
              </a:ext>
            </a:extLst>
          </p:cNvPr>
          <p:cNvSpPr txBox="1">
            <a:spLocks/>
          </p:cNvSpPr>
          <p:nvPr/>
        </p:nvSpPr>
        <p:spPr>
          <a:xfrm>
            <a:off x="5354971" y="3192379"/>
            <a:ext cx="1527538" cy="111285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Font typeface="Lucida Sans Unicode" pitchFamily="34" charset="0"/>
              <a:buNone/>
              <a:defRPr/>
            </a:pPr>
            <a:r>
              <a:rPr lang="en-US" sz="800" b="1" dirty="0"/>
              <a:t>1</a:t>
            </a:r>
            <a:r>
              <a:rPr lang="en-US" sz="800" b="1" baseline="30000" dirty="0"/>
              <a:t>st</a:t>
            </a:r>
            <a:r>
              <a:rPr lang="en-US" sz="800" b="1" dirty="0"/>
              <a:t> Prize: Breadcrumb </a:t>
            </a:r>
            <a:r>
              <a:rPr lang="en-US" sz="800" b="1" dirty="0">
                <a:solidFill>
                  <a:srgbClr val="0066A1"/>
                </a:solidFill>
              </a:rPr>
              <a:t>from </a:t>
            </a:r>
            <a:r>
              <a:rPr lang="en-US" sz="800" b="1" cap="all" dirty="0">
                <a:solidFill>
                  <a:srgbClr val="0066A1"/>
                </a:solidFill>
              </a:rPr>
              <a:t>Loughborough</a:t>
            </a:r>
            <a:r>
              <a:rPr lang="en-US" sz="800" b="1" dirty="0">
                <a:solidFill>
                  <a:srgbClr val="0066A1"/>
                </a:solidFill>
              </a:rPr>
              <a:t> UNIVERSITY, UK</a:t>
            </a:r>
          </a:p>
          <a:p>
            <a:pPr marL="0" indent="0" defTabSz="211138">
              <a:buFont typeface="Lucida Sans Unicode" pitchFamily="34" charset="0"/>
              <a:buNone/>
              <a:defRPr/>
            </a:pPr>
            <a:r>
              <a:rPr lang="en-US" sz="800" dirty="0"/>
              <a:t>The app that makes it easy for people to manage their online reputation through a sentiment analysis algorithm and "credit scoring" features, and provide insight.</a:t>
            </a:r>
          </a:p>
          <a:p>
            <a:endParaRPr lang="en-GB" sz="800" dirty="0"/>
          </a:p>
        </p:txBody>
      </p:sp>
      <p:sp>
        <p:nvSpPr>
          <p:cNvPr id="25" name="Rectangle 24">
            <a:extLst>
              <a:ext uri="{FF2B5EF4-FFF2-40B4-BE49-F238E27FC236}">
                <a16:creationId xmlns:a16="http://schemas.microsoft.com/office/drawing/2014/main" id="{4C153760-BC8F-404C-846B-1A9F3A0B9A74}"/>
              </a:ext>
            </a:extLst>
          </p:cNvPr>
          <p:cNvSpPr/>
          <p:nvPr/>
        </p:nvSpPr>
        <p:spPr>
          <a:xfrm>
            <a:off x="5470609" y="1026851"/>
            <a:ext cx="1566174"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6" name="ZoneTexte 25">
            <a:extLst>
              <a:ext uri="{FF2B5EF4-FFF2-40B4-BE49-F238E27FC236}">
                <a16:creationId xmlns:a16="http://schemas.microsoft.com/office/drawing/2014/main" id="{C895D6D1-6A46-4371-B3D7-FEF687B435D2}"/>
              </a:ext>
            </a:extLst>
          </p:cNvPr>
          <p:cNvSpPr txBox="1"/>
          <p:nvPr/>
        </p:nvSpPr>
        <p:spPr>
          <a:xfrm>
            <a:off x="5354970" y="1027088"/>
            <a:ext cx="1719701" cy="346249"/>
          </a:xfrm>
          <a:prstGeom prst="rect">
            <a:avLst/>
          </a:prstGeom>
          <a:noFill/>
        </p:spPr>
        <p:txBody>
          <a:bodyPr wrap="square" lIns="68580" tIns="34290" rIns="68580" bIns="34290" rtlCol="0">
            <a:spAutoFit/>
          </a:bodyPr>
          <a:lstStyle/>
          <a:p>
            <a:pPr algn="ctr"/>
            <a:r>
              <a:rPr lang="en-US" sz="900" b="1" dirty="0">
                <a:latin typeface="Stag Medium" pitchFamily="50" charset="0"/>
              </a:rPr>
              <a:t>2016 – Right to be forgotten</a:t>
            </a:r>
          </a:p>
        </p:txBody>
      </p:sp>
      <p:pic>
        <p:nvPicPr>
          <p:cNvPr id="27" name="Picture 7">
            <a:extLst>
              <a:ext uri="{FF2B5EF4-FFF2-40B4-BE49-F238E27FC236}">
                <a16:creationId xmlns:a16="http://schemas.microsoft.com/office/drawing/2014/main" id="{8A4966DC-203A-4CC9-BFF7-B7EC6238F6A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8495" y="1635646"/>
            <a:ext cx="720000" cy="5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a:extLst>
              <a:ext uri="{FF2B5EF4-FFF2-40B4-BE49-F238E27FC236}">
                <a16:creationId xmlns:a16="http://schemas.microsoft.com/office/drawing/2014/main" id="{D91B1CEF-094C-49A6-8399-662174710BD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8495" y="1347614"/>
            <a:ext cx="792000" cy="23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a:extLst>
              <a:ext uri="{FF2B5EF4-FFF2-40B4-BE49-F238E27FC236}">
                <a16:creationId xmlns:a16="http://schemas.microsoft.com/office/drawing/2014/main" id="{8679D17C-5902-4A84-8891-9A9BB356FA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497" y="2211947"/>
            <a:ext cx="1485165" cy="99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descr="Home">
            <a:extLst>
              <a:ext uri="{FF2B5EF4-FFF2-40B4-BE49-F238E27FC236}">
                <a16:creationId xmlns:a16="http://schemas.microsoft.com/office/drawing/2014/main" id="{B13B83BA-68AC-4273-888B-2EC0C8F1E9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1072" y="1926632"/>
            <a:ext cx="850082" cy="21307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62255F3A-7E0B-4084-AF42-0B9D673845CB}"/>
              </a:ext>
            </a:extLst>
          </p:cNvPr>
          <p:cNvSpPr/>
          <p:nvPr/>
        </p:nvSpPr>
        <p:spPr>
          <a:xfrm>
            <a:off x="7126793" y="1026851"/>
            <a:ext cx="1566174"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2" name="ZoneTexte 31">
            <a:extLst>
              <a:ext uri="{FF2B5EF4-FFF2-40B4-BE49-F238E27FC236}">
                <a16:creationId xmlns:a16="http://schemas.microsoft.com/office/drawing/2014/main" id="{10B23887-47D7-4ABA-B8EE-ABFC17691DC4}"/>
              </a:ext>
            </a:extLst>
          </p:cNvPr>
          <p:cNvSpPr txBox="1"/>
          <p:nvPr/>
        </p:nvSpPr>
        <p:spPr>
          <a:xfrm>
            <a:off x="7011154" y="1059819"/>
            <a:ext cx="1719701" cy="346249"/>
          </a:xfrm>
          <a:prstGeom prst="rect">
            <a:avLst/>
          </a:prstGeom>
          <a:noFill/>
        </p:spPr>
        <p:txBody>
          <a:bodyPr wrap="square" lIns="68580" tIns="34290" rIns="68580" bIns="34290" rtlCol="0">
            <a:spAutoFit/>
          </a:bodyPr>
          <a:lstStyle/>
          <a:p>
            <a:pPr algn="ctr"/>
            <a:r>
              <a:rPr lang="en-US" sz="900" b="1" dirty="0">
                <a:latin typeface="Stag Medium" pitchFamily="50" charset="0"/>
              </a:rPr>
              <a:t>2015 - connected living</a:t>
            </a:r>
          </a:p>
        </p:txBody>
      </p:sp>
      <p:pic>
        <p:nvPicPr>
          <p:cNvPr id="33" name="Picture 7">
            <a:extLst>
              <a:ext uri="{FF2B5EF4-FFF2-40B4-BE49-F238E27FC236}">
                <a16:creationId xmlns:a16="http://schemas.microsoft.com/office/drawing/2014/main" id="{0CE6EB30-2739-4ADE-B68B-D59CD6A3DD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4679" y="1659755"/>
            <a:ext cx="720000" cy="5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4">
            <a:extLst>
              <a:ext uri="{FF2B5EF4-FFF2-40B4-BE49-F238E27FC236}">
                <a16:creationId xmlns:a16="http://schemas.microsoft.com/office/drawing/2014/main" id="{9D5B14B4-E0ED-4245-8CEF-5933B60ACD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7043" y="1707654"/>
            <a:ext cx="407493" cy="44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3" descr="Résultat de recherche d'images pour &quot;dankook university korea logo&quot;">
            <a:extLst>
              <a:ext uri="{FF2B5EF4-FFF2-40B4-BE49-F238E27FC236}">
                <a16:creationId xmlns:a16="http://schemas.microsoft.com/office/drawing/2014/main" id="{8864BAA7-3790-4F49-9092-2156A3140F6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37781" y="1366839"/>
            <a:ext cx="453510" cy="341266"/>
          </a:xfrm>
          <a:prstGeom prst="rect">
            <a:avLst/>
          </a:prstGeom>
          <a:noFill/>
          <a:extLst>
            <a:ext uri="{909E8E84-426E-40DD-AFC4-6F175D3DCCD1}">
              <a14:hiddenFill xmlns:a14="http://schemas.microsoft.com/office/drawing/2010/main">
                <a:solidFill>
                  <a:srgbClr val="FFFFFF"/>
                </a:solidFill>
              </a14:hiddenFill>
            </a:ext>
          </a:extLst>
        </p:spPr>
      </p:pic>
      <p:sp>
        <p:nvSpPr>
          <p:cNvPr id="36" name="Espace réservé du contenu 1">
            <a:extLst>
              <a:ext uri="{FF2B5EF4-FFF2-40B4-BE49-F238E27FC236}">
                <a16:creationId xmlns:a16="http://schemas.microsoft.com/office/drawing/2014/main" id="{4D7F59DD-FA7C-476F-A55E-8E47B9C9E7D6}"/>
              </a:ext>
            </a:extLst>
          </p:cNvPr>
          <p:cNvSpPr txBox="1">
            <a:spLocks/>
          </p:cNvSpPr>
          <p:nvPr/>
        </p:nvSpPr>
        <p:spPr>
          <a:xfrm>
            <a:off x="7075921" y="3192379"/>
            <a:ext cx="1630333" cy="111285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Font typeface="Lucida Sans Unicode" pitchFamily="34" charset="0"/>
              <a:buNone/>
              <a:defRPr/>
            </a:pPr>
            <a:r>
              <a:rPr lang="en-US" sz="800" b="1" dirty="0"/>
              <a:t>1</a:t>
            </a:r>
            <a:r>
              <a:rPr lang="en-US" sz="800" b="1" baseline="30000" dirty="0"/>
              <a:t>st</a:t>
            </a:r>
            <a:r>
              <a:rPr lang="en-US" sz="800" b="1" dirty="0"/>
              <a:t> Prize: Comfort train</a:t>
            </a:r>
          </a:p>
          <a:p>
            <a:pPr marL="0" indent="0" defTabSz="211138">
              <a:buFont typeface="Lucida Sans Unicode" pitchFamily="34" charset="0"/>
              <a:buNone/>
              <a:defRPr/>
            </a:pPr>
            <a:r>
              <a:rPr lang="en-US" sz="800" b="1" dirty="0">
                <a:solidFill>
                  <a:srgbClr val="0066A1"/>
                </a:solidFill>
              </a:rPr>
              <a:t>From ENSEIRB MATMECA, France</a:t>
            </a:r>
          </a:p>
          <a:p>
            <a:pPr marL="0" indent="0" defTabSz="211138">
              <a:buFont typeface="Lucida Sans Unicode" pitchFamily="34" charset="0"/>
              <a:buNone/>
              <a:defRPr/>
            </a:pPr>
            <a:r>
              <a:rPr lang="en-US" sz="800" dirty="0"/>
              <a:t>The app that helps travelers find the least crowded carriage to sit in. It has been designed so that new train and tube networks can easily be added. So it can be used wherever you are traveling.</a:t>
            </a:r>
          </a:p>
          <a:p>
            <a:endParaRPr lang="en-GB" sz="800" dirty="0"/>
          </a:p>
        </p:txBody>
      </p:sp>
      <p:pic>
        <p:nvPicPr>
          <p:cNvPr id="37" name="Image 36" descr="http://www-en.fh-ooe.at/fileadmin/templates/img/FH-Logo-international-mit-University.png">
            <a:extLst>
              <a:ext uri="{FF2B5EF4-FFF2-40B4-BE49-F238E27FC236}">
                <a16:creationId xmlns:a16="http://schemas.microsoft.com/office/drawing/2014/main" id="{A16DE195-E70C-49FE-980B-A9FD0ABC4E7B}"/>
              </a:ext>
            </a:extLst>
          </p:cNvPr>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64270" y="1366839"/>
            <a:ext cx="731320" cy="287770"/>
          </a:xfrm>
          <a:prstGeom prst="rect">
            <a:avLst/>
          </a:prstGeom>
          <a:noFill/>
          <a:ln>
            <a:noFill/>
          </a:ln>
        </p:spPr>
      </p:pic>
      <p:pic>
        <p:nvPicPr>
          <p:cNvPr id="38" name="Picture 22">
            <a:extLst>
              <a:ext uri="{FF2B5EF4-FFF2-40B4-BE49-F238E27FC236}">
                <a16:creationId xmlns:a16="http://schemas.microsoft.com/office/drawing/2014/main" id="{C2E79D10-7335-47A6-9DE2-78C8B84BB9E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270" y="2199294"/>
            <a:ext cx="1498868" cy="9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a:extLst>
              <a:ext uri="{FF2B5EF4-FFF2-40B4-BE49-F238E27FC236}">
                <a16:creationId xmlns:a16="http://schemas.microsoft.com/office/drawing/2014/main" id="{D3AF0CA9-51A2-4324-AAF3-3DC319838990}"/>
              </a:ext>
            </a:extLst>
          </p:cNvPr>
          <p:cNvSpPr/>
          <p:nvPr/>
        </p:nvSpPr>
        <p:spPr>
          <a:xfrm>
            <a:off x="524622" y="1030661"/>
            <a:ext cx="1566174"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7" name="ZoneTexte 46">
            <a:extLst>
              <a:ext uri="{FF2B5EF4-FFF2-40B4-BE49-F238E27FC236}">
                <a16:creationId xmlns:a16="http://schemas.microsoft.com/office/drawing/2014/main" id="{C265BBBB-3E75-4B9D-A236-E9038AFD6342}"/>
              </a:ext>
            </a:extLst>
          </p:cNvPr>
          <p:cNvSpPr txBox="1"/>
          <p:nvPr/>
        </p:nvSpPr>
        <p:spPr>
          <a:xfrm>
            <a:off x="488993" y="1030898"/>
            <a:ext cx="1719701" cy="346249"/>
          </a:xfrm>
          <a:prstGeom prst="rect">
            <a:avLst/>
          </a:prstGeom>
          <a:noFill/>
        </p:spPr>
        <p:txBody>
          <a:bodyPr wrap="square" lIns="68580" tIns="34290" rIns="68580" bIns="34290" rtlCol="0">
            <a:spAutoFit/>
          </a:bodyPr>
          <a:lstStyle/>
          <a:p>
            <a:pPr algn="ctr"/>
            <a:r>
              <a:rPr lang="en-US" sz="900" b="1" dirty="0">
                <a:latin typeface="Stag Medium" pitchFamily="50" charset="0"/>
              </a:rPr>
              <a:t>2019 – Machine Learning </a:t>
            </a:r>
          </a:p>
          <a:p>
            <a:pPr algn="ctr"/>
            <a:r>
              <a:rPr lang="en-US" sz="900" b="1" dirty="0">
                <a:latin typeface="Stag Medium" pitchFamily="50" charset="0"/>
              </a:rPr>
              <a:t>for Sustainability</a:t>
            </a:r>
          </a:p>
        </p:txBody>
      </p:sp>
      <p:pic>
        <p:nvPicPr>
          <p:cNvPr id="48" name="Image 47">
            <a:extLst>
              <a:ext uri="{FF2B5EF4-FFF2-40B4-BE49-F238E27FC236}">
                <a16:creationId xmlns:a16="http://schemas.microsoft.com/office/drawing/2014/main" id="{C94030B4-298B-44FA-BEBF-FA09885768A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41577"/>
          <a:stretch/>
        </p:blipFill>
        <p:spPr>
          <a:xfrm>
            <a:off x="615339" y="2192986"/>
            <a:ext cx="1407600" cy="960900"/>
          </a:xfrm>
          <a:prstGeom prst="rect">
            <a:avLst/>
          </a:prstGeom>
        </p:spPr>
      </p:pic>
      <p:sp>
        <p:nvSpPr>
          <p:cNvPr id="2" name="Rectangle 1">
            <a:extLst>
              <a:ext uri="{FF2B5EF4-FFF2-40B4-BE49-F238E27FC236}">
                <a16:creationId xmlns:a16="http://schemas.microsoft.com/office/drawing/2014/main" id="{7DE8212E-5C4B-40BA-8D89-43888E34DAF1}"/>
              </a:ext>
            </a:extLst>
          </p:cNvPr>
          <p:cNvSpPr/>
          <p:nvPr/>
        </p:nvSpPr>
        <p:spPr>
          <a:xfrm>
            <a:off x="523106" y="3192379"/>
            <a:ext cx="1534294" cy="1323439"/>
          </a:xfrm>
          <a:prstGeom prst="rect">
            <a:avLst/>
          </a:prstGeom>
        </p:spPr>
        <p:txBody>
          <a:bodyPr wrap="square">
            <a:spAutoFit/>
          </a:bodyPr>
          <a:lstStyle/>
          <a:p>
            <a:r>
              <a:rPr lang="fr-FR" sz="800" b="1" dirty="0">
                <a:latin typeface="Verdana" pitchFamily="34" charset="0"/>
                <a:ea typeface="Verdana" pitchFamily="34" charset="0"/>
              </a:rPr>
              <a:t>1st </a:t>
            </a:r>
            <a:r>
              <a:rPr lang="fr-FR" sz="800" b="1" dirty="0" err="1">
                <a:latin typeface="Verdana" pitchFamily="34" charset="0"/>
                <a:ea typeface="Verdana" pitchFamily="34" charset="0"/>
              </a:rPr>
              <a:t>Prize</a:t>
            </a:r>
            <a:r>
              <a:rPr lang="fr-FR" sz="800" b="1" dirty="0">
                <a:latin typeface="Verdana" pitchFamily="34" charset="0"/>
                <a:ea typeface="Verdana" pitchFamily="34" charset="0"/>
              </a:rPr>
              <a:t> </a:t>
            </a:r>
            <a:r>
              <a:rPr lang="fr-FR" sz="800" b="1" dirty="0" err="1">
                <a:latin typeface="Verdana" pitchFamily="34" charset="0"/>
                <a:ea typeface="Verdana" pitchFamily="34" charset="0"/>
              </a:rPr>
              <a:t>Farmero</a:t>
            </a:r>
            <a:endParaRPr lang="fr-FR" sz="800" b="1" dirty="0">
              <a:latin typeface="Verdana" pitchFamily="34" charset="0"/>
              <a:ea typeface="Verdana" pitchFamily="34" charset="0"/>
            </a:endParaRPr>
          </a:p>
          <a:p>
            <a:r>
              <a:rPr lang="fr-FR" sz="800" b="1" dirty="0" err="1">
                <a:solidFill>
                  <a:srgbClr val="0066A1"/>
                </a:solidFill>
                <a:latin typeface="Verdana" pitchFamily="34" charset="0"/>
                <a:ea typeface="Verdana" pitchFamily="34" charset="0"/>
              </a:rPr>
              <a:t>From</a:t>
            </a:r>
            <a:r>
              <a:rPr lang="fr-FR" sz="800" b="1" dirty="0">
                <a:solidFill>
                  <a:srgbClr val="0066A1"/>
                </a:solidFill>
                <a:latin typeface="Verdana" pitchFamily="34" charset="0"/>
                <a:ea typeface="Verdana" pitchFamily="34" charset="0"/>
              </a:rPr>
              <a:t> TECHNISCHE UNIVERSITAT BERLIN</a:t>
            </a:r>
          </a:p>
          <a:p>
            <a:r>
              <a:rPr lang="fr-FR" sz="800" b="1" dirty="0">
                <a:solidFill>
                  <a:srgbClr val="0066A1"/>
                </a:solidFill>
                <a:latin typeface="Verdana" pitchFamily="34" charset="0"/>
                <a:ea typeface="Verdana" pitchFamily="34" charset="0"/>
              </a:rPr>
              <a:t>Germany</a:t>
            </a:r>
            <a:endParaRPr lang="en-US" sz="700" dirty="0"/>
          </a:p>
          <a:p>
            <a:r>
              <a:rPr lang="en-US" sz="800" dirty="0" err="1">
                <a:latin typeface="Verdana" pitchFamily="34" charset="0"/>
                <a:ea typeface="Verdana" pitchFamily="34" charset="0"/>
              </a:rPr>
              <a:t>Farmero</a:t>
            </a:r>
            <a:r>
              <a:rPr lang="en-US" sz="800" dirty="0">
                <a:latin typeface="Verdana" pitchFamily="34" charset="0"/>
                <a:ea typeface="Verdana" pitchFamily="34" charset="0"/>
              </a:rPr>
              <a:t> is an innovative and easy-to-use Application for small farms which delivers up-to-date and reliable disease-risk-assessments.</a:t>
            </a:r>
          </a:p>
        </p:txBody>
      </p:sp>
      <p:pic>
        <p:nvPicPr>
          <p:cNvPr id="3074" name="Picture 2" descr="Image result for Technische Universitat Berlin">
            <a:extLst>
              <a:ext uri="{FF2B5EF4-FFF2-40B4-BE49-F238E27FC236}">
                <a16:creationId xmlns:a16="http://schemas.microsoft.com/office/drawing/2014/main" id="{1049B2DE-0B10-49A6-931C-B977BE4B9550}"/>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80" y="1407513"/>
            <a:ext cx="504788" cy="282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cole Supérieure Polytechnique  de Dakar">
            <a:extLst>
              <a:ext uri="{FF2B5EF4-FFF2-40B4-BE49-F238E27FC236}">
                <a16:creationId xmlns:a16="http://schemas.microsoft.com/office/drawing/2014/main" id="{B4497372-07BC-4819-BDF1-3C561BCB629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73854" y="1396789"/>
            <a:ext cx="378295" cy="3799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niversidad de cantabria">
            <a:extLst>
              <a:ext uri="{FF2B5EF4-FFF2-40B4-BE49-F238E27FC236}">
                <a16:creationId xmlns:a16="http://schemas.microsoft.com/office/drawing/2014/main" id="{17FB091D-48A7-4B7A-8D5D-036B6E2829C2}"/>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687" y="1701885"/>
            <a:ext cx="417648" cy="41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0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B84706A3-A959-496A-96A7-08ABA9C9ECF1}"/>
              </a:ext>
            </a:extLst>
          </p:cNvPr>
          <p:cNvSpPr>
            <a:spLocks noGrp="1"/>
          </p:cNvSpPr>
          <p:nvPr>
            <p:ph type="title"/>
          </p:nvPr>
        </p:nvSpPr>
        <p:spPr/>
        <p:txBody>
          <a:bodyPr/>
          <a:lstStyle/>
          <a:p>
            <a:r>
              <a:rPr lang="en-GB" dirty="0"/>
              <a:t>Back to finalists of the IT Challenge compete</a:t>
            </a:r>
            <a:br>
              <a:rPr lang="en-GB" dirty="0"/>
            </a:br>
            <a:r>
              <a:rPr lang="en-GB" sz="2000" dirty="0">
                <a:solidFill>
                  <a:srgbClr val="0066A1"/>
                </a:solidFill>
              </a:rPr>
              <a:t>Overview of 2012-2018 winners</a:t>
            </a:r>
            <a:endParaRPr lang="en-GB" dirty="0">
              <a:solidFill>
                <a:srgbClr val="0066A1"/>
              </a:solidFill>
            </a:endParaRPr>
          </a:p>
        </p:txBody>
      </p:sp>
      <p:sp>
        <p:nvSpPr>
          <p:cNvPr id="46" name="Rectangle 45">
            <a:extLst>
              <a:ext uri="{FF2B5EF4-FFF2-40B4-BE49-F238E27FC236}">
                <a16:creationId xmlns:a16="http://schemas.microsoft.com/office/drawing/2014/main" id="{9ADCAAF7-7350-4315-A408-BB0F89189987}"/>
              </a:ext>
            </a:extLst>
          </p:cNvPr>
          <p:cNvSpPr/>
          <p:nvPr/>
        </p:nvSpPr>
        <p:spPr>
          <a:xfrm>
            <a:off x="2220908" y="990497"/>
            <a:ext cx="1620180"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7" name="Rectangle 46">
            <a:extLst>
              <a:ext uri="{FF2B5EF4-FFF2-40B4-BE49-F238E27FC236}">
                <a16:creationId xmlns:a16="http://schemas.microsoft.com/office/drawing/2014/main" id="{2D7FA75E-130E-4347-A61E-BF6FC1EF56ED}"/>
              </a:ext>
            </a:extLst>
          </p:cNvPr>
          <p:cNvSpPr/>
          <p:nvPr/>
        </p:nvSpPr>
        <p:spPr>
          <a:xfrm>
            <a:off x="3900643" y="990497"/>
            <a:ext cx="1620180"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8" name="Image 47" descr="http://www.uni-mannheim.de/1/uni_ma_logo.gif">
            <a:extLst>
              <a:ext uri="{FF2B5EF4-FFF2-40B4-BE49-F238E27FC236}">
                <a16:creationId xmlns:a16="http://schemas.microsoft.com/office/drawing/2014/main" id="{C9304E2E-E65A-4D31-B5CF-F7CC237AF4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0111" y="1678050"/>
            <a:ext cx="959494" cy="432000"/>
          </a:xfrm>
          <a:prstGeom prst="rect">
            <a:avLst/>
          </a:prstGeom>
          <a:noFill/>
          <a:ln>
            <a:noFill/>
          </a:ln>
        </p:spPr>
      </p:pic>
      <p:pic>
        <p:nvPicPr>
          <p:cNvPr id="49" name="Picture 3">
            <a:extLst>
              <a:ext uri="{FF2B5EF4-FFF2-40B4-BE49-F238E27FC236}">
                <a16:creationId xmlns:a16="http://schemas.microsoft.com/office/drawing/2014/main" id="{0770B9FF-4F4E-4E38-BB2B-D1C0402293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911" y="2140783"/>
            <a:ext cx="1561279" cy="9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a:extLst>
              <a:ext uri="{FF2B5EF4-FFF2-40B4-BE49-F238E27FC236}">
                <a16:creationId xmlns:a16="http://schemas.microsoft.com/office/drawing/2014/main" id="{124AC704-DD70-46E1-B6EA-0286D651AC67}"/>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30433" y="2127286"/>
            <a:ext cx="1560600" cy="9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ZoneTexte 50">
            <a:extLst>
              <a:ext uri="{FF2B5EF4-FFF2-40B4-BE49-F238E27FC236}">
                <a16:creationId xmlns:a16="http://schemas.microsoft.com/office/drawing/2014/main" id="{E6016713-59D2-4F7A-970B-DD14033F4250}"/>
              </a:ext>
            </a:extLst>
          </p:cNvPr>
          <p:cNvSpPr txBox="1"/>
          <p:nvPr/>
        </p:nvSpPr>
        <p:spPr>
          <a:xfrm>
            <a:off x="2220908" y="996504"/>
            <a:ext cx="1917692" cy="207749"/>
          </a:xfrm>
          <a:prstGeom prst="rect">
            <a:avLst/>
          </a:prstGeom>
          <a:noFill/>
        </p:spPr>
        <p:txBody>
          <a:bodyPr wrap="square" lIns="68580" tIns="34290" rIns="68580" bIns="34290" rtlCol="0">
            <a:spAutoFit/>
          </a:bodyPr>
          <a:lstStyle/>
          <a:p>
            <a:r>
              <a:rPr lang="en-US" sz="900" b="1" dirty="0">
                <a:latin typeface="Stag Medium" pitchFamily="50" charset="0"/>
              </a:rPr>
              <a:t>2013 - Connected Car</a:t>
            </a:r>
          </a:p>
        </p:txBody>
      </p:sp>
      <p:pic>
        <p:nvPicPr>
          <p:cNvPr id="52" name="Image 51" descr="Fontys University">
            <a:extLst>
              <a:ext uri="{FF2B5EF4-FFF2-40B4-BE49-F238E27FC236}">
                <a16:creationId xmlns:a16="http://schemas.microsoft.com/office/drawing/2014/main" id="{E39B9B00-AACD-4C2B-80E5-19E1B2FDA03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7436" y="1678050"/>
            <a:ext cx="856194" cy="378000"/>
          </a:xfrm>
          <a:prstGeom prst="rect">
            <a:avLst/>
          </a:prstGeom>
          <a:noFill/>
          <a:ln>
            <a:noFill/>
          </a:ln>
        </p:spPr>
      </p:pic>
      <p:pic>
        <p:nvPicPr>
          <p:cNvPr id="53" name="Image 52">
            <a:extLst>
              <a:ext uri="{FF2B5EF4-FFF2-40B4-BE49-F238E27FC236}">
                <a16:creationId xmlns:a16="http://schemas.microsoft.com/office/drawing/2014/main" id="{D286C46B-7BB8-463B-BDBE-C133E030A46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95338" y="1352003"/>
            <a:ext cx="874267" cy="297000"/>
          </a:xfrm>
          <a:prstGeom prst="rect">
            <a:avLst/>
          </a:prstGeom>
          <a:noFill/>
          <a:ln>
            <a:noFill/>
          </a:ln>
        </p:spPr>
      </p:pic>
      <p:pic>
        <p:nvPicPr>
          <p:cNvPr id="54" name="Image 53" descr="http://www-en.fh-ooe.at/fileadmin/templates/img/FH-Logo-international-mit-University.png">
            <a:extLst>
              <a:ext uri="{FF2B5EF4-FFF2-40B4-BE49-F238E27FC236}">
                <a16:creationId xmlns:a16="http://schemas.microsoft.com/office/drawing/2014/main" id="{E3AF4428-2632-4649-8705-75BD12B084B1}"/>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560949" y="1395647"/>
            <a:ext cx="736318" cy="282403"/>
          </a:xfrm>
          <a:prstGeom prst="rect">
            <a:avLst/>
          </a:prstGeom>
          <a:noFill/>
          <a:ln>
            <a:noFill/>
          </a:ln>
        </p:spPr>
      </p:pic>
      <p:pic>
        <p:nvPicPr>
          <p:cNvPr id="55" name="Image 54" descr="http://upload.wikimedia.org/wikipedia/fr/f/fb/Inp-enseeiht.scaled.png">
            <a:extLst>
              <a:ext uri="{FF2B5EF4-FFF2-40B4-BE49-F238E27FC236}">
                <a16:creationId xmlns:a16="http://schemas.microsoft.com/office/drawing/2014/main" id="{98BE7EFB-A54B-4196-B8FD-61E08CE168E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2496182" y="1870618"/>
            <a:ext cx="1063943" cy="188595"/>
          </a:xfrm>
          <a:prstGeom prst="rect">
            <a:avLst/>
          </a:prstGeom>
          <a:noFill/>
          <a:ln>
            <a:noFill/>
          </a:ln>
        </p:spPr>
      </p:pic>
      <p:sp>
        <p:nvSpPr>
          <p:cNvPr id="56" name="ZoneTexte 55">
            <a:extLst>
              <a:ext uri="{FF2B5EF4-FFF2-40B4-BE49-F238E27FC236}">
                <a16:creationId xmlns:a16="http://schemas.microsoft.com/office/drawing/2014/main" id="{1DFCBD61-5242-4E86-9A86-0B336B4A1E54}"/>
              </a:ext>
            </a:extLst>
          </p:cNvPr>
          <p:cNvSpPr txBox="1"/>
          <p:nvPr/>
        </p:nvSpPr>
        <p:spPr>
          <a:xfrm>
            <a:off x="3849424" y="996504"/>
            <a:ext cx="1924694" cy="207749"/>
          </a:xfrm>
          <a:prstGeom prst="rect">
            <a:avLst/>
          </a:prstGeom>
          <a:noFill/>
        </p:spPr>
        <p:txBody>
          <a:bodyPr wrap="square" lIns="68580" tIns="34290" rIns="68580" bIns="34290" rtlCol="0">
            <a:spAutoFit/>
          </a:bodyPr>
          <a:lstStyle/>
          <a:p>
            <a:r>
              <a:rPr lang="en-US" sz="900" b="1" dirty="0">
                <a:latin typeface="Stag Medium" pitchFamily="50" charset="0"/>
              </a:rPr>
              <a:t> 2012 - Smart Mobility</a:t>
            </a:r>
          </a:p>
        </p:txBody>
      </p:sp>
      <p:sp>
        <p:nvSpPr>
          <p:cNvPr id="57" name="Espace réservé du contenu 1">
            <a:extLst>
              <a:ext uri="{FF2B5EF4-FFF2-40B4-BE49-F238E27FC236}">
                <a16:creationId xmlns:a16="http://schemas.microsoft.com/office/drawing/2014/main" id="{9241754D-321A-4501-AE42-C9AD3D6F0535}"/>
              </a:ext>
            </a:extLst>
          </p:cNvPr>
          <p:cNvSpPr txBox="1">
            <a:spLocks/>
          </p:cNvSpPr>
          <p:nvPr/>
        </p:nvSpPr>
        <p:spPr>
          <a:xfrm>
            <a:off x="2245726" y="3259099"/>
            <a:ext cx="1718407" cy="111285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None/>
              <a:defRPr/>
            </a:pPr>
            <a:r>
              <a:rPr lang="en-US" sz="800" b="1" dirty="0"/>
              <a:t>1</a:t>
            </a:r>
            <a:r>
              <a:rPr lang="en-US" sz="800" b="1" baseline="30000" dirty="0"/>
              <a:t>st</a:t>
            </a:r>
            <a:r>
              <a:rPr lang="en-US" sz="800" b="1" dirty="0"/>
              <a:t> Prize: Evergreen</a:t>
            </a:r>
          </a:p>
          <a:p>
            <a:pPr marL="0" indent="0" defTabSz="211138">
              <a:buNone/>
              <a:defRPr/>
            </a:pPr>
            <a:r>
              <a:rPr lang="en-US" sz="800" b="1" dirty="0">
                <a:solidFill>
                  <a:srgbClr val="0066A1"/>
                </a:solidFill>
              </a:rPr>
              <a:t>From HAGENBERGEN UNIVERSITY, Austria</a:t>
            </a:r>
          </a:p>
          <a:p>
            <a:pPr marL="0" indent="0" defTabSz="211138">
              <a:buFont typeface="Lucida Sans Unicode" pitchFamily="34" charset="0"/>
              <a:buNone/>
              <a:defRPr/>
            </a:pPr>
            <a:r>
              <a:rPr lang="en-US" sz="800" dirty="0"/>
              <a:t>The app reduces the car gas emissions and the time the driver has to wait in front of the traffic red lights, by requesting the best speed for phased traffic lights, based on the current navigation route.</a:t>
            </a:r>
          </a:p>
          <a:p>
            <a:endParaRPr lang="en-GB" sz="800" dirty="0"/>
          </a:p>
        </p:txBody>
      </p:sp>
      <p:sp>
        <p:nvSpPr>
          <p:cNvPr id="58" name="Espace réservé du contenu 1">
            <a:extLst>
              <a:ext uri="{FF2B5EF4-FFF2-40B4-BE49-F238E27FC236}">
                <a16:creationId xmlns:a16="http://schemas.microsoft.com/office/drawing/2014/main" id="{D710256A-E569-4FD4-89BE-A94264AC212C}"/>
              </a:ext>
            </a:extLst>
          </p:cNvPr>
          <p:cNvSpPr txBox="1">
            <a:spLocks/>
          </p:cNvSpPr>
          <p:nvPr/>
        </p:nvSpPr>
        <p:spPr>
          <a:xfrm>
            <a:off x="3883115" y="3259099"/>
            <a:ext cx="1718407" cy="1328875"/>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None/>
              <a:defRPr/>
            </a:pPr>
            <a:r>
              <a:rPr lang="en-US" sz="800" b="1" dirty="0"/>
              <a:t>1</a:t>
            </a:r>
            <a:r>
              <a:rPr lang="en-US" sz="800" b="1" baseline="30000" dirty="0"/>
              <a:t>st</a:t>
            </a:r>
            <a:r>
              <a:rPr lang="en-US" sz="800" b="1" dirty="0"/>
              <a:t> Prize: </a:t>
            </a:r>
            <a:r>
              <a:rPr lang="en-US" sz="800" b="1" dirty="0" err="1"/>
              <a:t>Multilens</a:t>
            </a:r>
            <a:r>
              <a:rPr lang="en-US" sz="800" b="1" dirty="0"/>
              <a:t> </a:t>
            </a:r>
          </a:p>
          <a:p>
            <a:pPr marL="0" indent="0" defTabSz="211138">
              <a:buNone/>
              <a:defRPr/>
            </a:pPr>
            <a:r>
              <a:rPr lang="en-US" sz="800" b="1" dirty="0">
                <a:solidFill>
                  <a:srgbClr val="0066A1"/>
                </a:solidFill>
              </a:rPr>
              <a:t>From FONTYS HOGESCHOOL, NL</a:t>
            </a:r>
          </a:p>
          <a:p>
            <a:pPr marL="0" indent="0" defTabSz="211138">
              <a:buFont typeface="Lucida Sans Unicode" pitchFamily="34" charset="0"/>
              <a:buNone/>
              <a:defRPr/>
            </a:pPr>
            <a:r>
              <a:rPr lang="en-US" sz="800" dirty="0"/>
              <a:t>The app allows for a different viewing experience when visiting a sport event, concert or business conference, a true leverage of smart mobile devices.</a:t>
            </a:r>
          </a:p>
          <a:p>
            <a:endParaRPr lang="en-GB" sz="800" dirty="0"/>
          </a:p>
        </p:txBody>
      </p:sp>
      <p:sp>
        <p:nvSpPr>
          <p:cNvPr id="16" name="Rectangle 15">
            <a:extLst>
              <a:ext uri="{FF2B5EF4-FFF2-40B4-BE49-F238E27FC236}">
                <a16:creationId xmlns:a16="http://schemas.microsoft.com/office/drawing/2014/main" id="{462C775C-2750-4966-88D7-71141465553D}"/>
              </a:ext>
            </a:extLst>
          </p:cNvPr>
          <p:cNvSpPr/>
          <p:nvPr/>
        </p:nvSpPr>
        <p:spPr>
          <a:xfrm>
            <a:off x="543996" y="992561"/>
            <a:ext cx="1620000" cy="2167307"/>
          </a:xfrm>
          <a:prstGeom prst="rect">
            <a:avLst/>
          </a:prstGeom>
          <a:solidFill>
            <a:srgbClr val="F8F8F8"/>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7" name="Picture 2">
            <a:extLst>
              <a:ext uri="{FF2B5EF4-FFF2-40B4-BE49-F238E27FC236}">
                <a16:creationId xmlns:a16="http://schemas.microsoft.com/office/drawing/2014/main" id="{1A98B6C4-847F-45E1-8F07-61F8921C6D88}"/>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5866" t="9412"/>
          <a:stretch/>
        </p:blipFill>
        <p:spPr bwMode="auto">
          <a:xfrm>
            <a:off x="636200" y="2230016"/>
            <a:ext cx="1417081" cy="90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a:extLst>
              <a:ext uri="{FF2B5EF4-FFF2-40B4-BE49-F238E27FC236}">
                <a16:creationId xmlns:a16="http://schemas.microsoft.com/office/drawing/2014/main" id="{4A87E9FD-74E1-49DC-91DA-57BF14E64D5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1882" y="1625465"/>
            <a:ext cx="720000" cy="5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a:extLst>
              <a:ext uri="{FF2B5EF4-FFF2-40B4-BE49-F238E27FC236}">
                <a16:creationId xmlns:a16="http://schemas.microsoft.com/office/drawing/2014/main" id="{BDCE2D1B-FED8-4AEE-8906-632C8C5B41D4}"/>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2241" y="1415305"/>
            <a:ext cx="1485000" cy="18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a:extLst>
              <a:ext uri="{FF2B5EF4-FFF2-40B4-BE49-F238E27FC236}">
                <a16:creationId xmlns:a16="http://schemas.microsoft.com/office/drawing/2014/main" id="{3FA3F3FD-40D9-464E-889D-6173D4535A4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297561" y="1889411"/>
            <a:ext cx="792000" cy="23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space réservé du contenu 1">
            <a:extLst>
              <a:ext uri="{FF2B5EF4-FFF2-40B4-BE49-F238E27FC236}">
                <a16:creationId xmlns:a16="http://schemas.microsoft.com/office/drawing/2014/main" id="{F8CADD0C-62C3-4E1D-A36E-A93E1C2332E9}"/>
              </a:ext>
            </a:extLst>
          </p:cNvPr>
          <p:cNvSpPr txBox="1">
            <a:spLocks/>
          </p:cNvSpPr>
          <p:nvPr/>
        </p:nvSpPr>
        <p:spPr>
          <a:xfrm>
            <a:off x="570324" y="3239667"/>
            <a:ext cx="1718407" cy="111285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11138">
              <a:buNone/>
              <a:defRPr/>
            </a:pPr>
            <a:r>
              <a:rPr lang="en-US" sz="800" b="1" dirty="0"/>
              <a:t>1</a:t>
            </a:r>
            <a:r>
              <a:rPr lang="en-US" sz="800" b="1" baseline="30000" dirty="0"/>
              <a:t>st</a:t>
            </a:r>
            <a:r>
              <a:rPr lang="en-US" sz="800" b="1" dirty="0"/>
              <a:t> Prize: </a:t>
            </a:r>
            <a:r>
              <a:rPr lang="en-US" sz="800" b="1" dirty="0" err="1"/>
              <a:t>Eirb</a:t>
            </a:r>
            <a:r>
              <a:rPr lang="en-US" sz="800" b="1" dirty="0"/>
              <a:t>-Dev</a:t>
            </a:r>
          </a:p>
          <a:p>
            <a:pPr marL="0" indent="0" defTabSz="211138">
              <a:buNone/>
              <a:defRPr/>
            </a:pPr>
            <a:r>
              <a:rPr lang="en-US" sz="800" b="1" dirty="0">
                <a:solidFill>
                  <a:srgbClr val="0066A1"/>
                </a:solidFill>
              </a:rPr>
              <a:t>From ENSEIRB MATMECA, France</a:t>
            </a:r>
          </a:p>
          <a:p>
            <a:pPr marL="0" indent="0" defTabSz="211138">
              <a:buFont typeface="Lucida Sans Unicode" pitchFamily="34" charset="0"/>
              <a:buNone/>
              <a:defRPr/>
            </a:pPr>
            <a:r>
              <a:rPr lang="en-US" sz="800" dirty="0"/>
              <a:t>The app helps you to plan your day of sport and sightseeing based on your preferences.</a:t>
            </a:r>
          </a:p>
          <a:p>
            <a:endParaRPr lang="en-GB" sz="800" dirty="0"/>
          </a:p>
        </p:txBody>
      </p:sp>
      <p:sp>
        <p:nvSpPr>
          <p:cNvPr id="22" name="ZoneTexte 21">
            <a:extLst>
              <a:ext uri="{FF2B5EF4-FFF2-40B4-BE49-F238E27FC236}">
                <a16:creationId xmlns:a16="http://schemas.microsoft.com/office/drawing/2014/main" id="{DA9DCF08-BF5A-4E7E-A992-A2FDF5CA309E}"/>
              </a:ext>
            </a:extLst>
          </p:cNvPr>
          <p:cNvSpPr txBox="1"/>
          <p:nvPr/>
        </p:nvSpPr>
        <p:spPr>
          <a:xfrm>
            <a:off x="440507" y="991239"/>
            <a:ext cx="1719701" cy="346249"/>
          </a:xfrm>
          <a:prstGeom prst="rect">
            <a:avLst/>
          </a:prstGeom>
          <a:noFill/>
        </p:spPr>
        <p:txBody>
          <a:bodyPr wrap="square" lIns="68580" tIns="34290" rIns="68580" bIns="34290" rtlCol="0">
            <a:spAutoFit/>
          </a:bodyPr>
          <a:lstStyle/>
          <a:p>
            <a:pPr algn="ctr"/>
            <a:r>
              <a:rPr lang="en-US" sz="900" b="1" dirty="0">
                <a:latin typeface="Stag Medium" pitchFamily="50" charset="0"/>
              </a:rPr>
              <a:t>2014 Rio 2016 -Olympic &amp; Paralympic Games</a:t>
            </a:r>
          </a:p>
        </p:txBody>
      </p:sp>
    </p:spTree>
    <p:extLst>
      <p:ext uri="{BB962C8B-B14F-4D97-AF65-F5344CB8AC3E}">
        <p14:creationId xmlns:p14="http://schemas.microsoft.com/office/powerpoint/2010/main" val="124446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0293C7-A1AD-4546-A342-3738EC4AE02B}"/>
              </a:ext>
            </a:extLst>
          </p:cNvPr>
          <p:cNvSpPr>
            <a:spLocks noGrp="1"/>
          </p:cNvSpPr>
          <p:nvPr>
            <p:ph type="title"/>
          </p:nvPr>
        </p:nvSpPr>
        <p:spPr/>
        <p:txBody>
          <a:bodyPr/>
          <a:lstStyle/>
          <a:p>
            <a:r>
              <a:rPr lang="en-GB" dirty="0"/>
              <a:t>IT Challenge </a:t>
            </a:r>
            <a:br>
              <a:rPr lang="en-GB" dirty="0"/>
            </a:br>
            <a:r>
              <a:rPr lang="en-GB" dirty="0"/>
              <a:t>Overview</a:t>
            </a:r>
          </a:p>
        </p:txBody>
      </p:sp>
    </p:spTree>
    <p:extLst>
      <p:ext uri="{BB962C8B-B14F-4D97-AF65-F5344CB8AC3E}">
        <p14:creationId xmlns:p14="http://schemas.microsoft.com/office/powerpoint/2010/main" val="205988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489CC-3B7A-4DA5-A8C0-4984788D0EC5}" type="slidenum">
              <a:rPr lang="nl-NL" smtClean="0"/>
              <a:pPr/>
              <a:t>20</a:t>
            </a:fld>
            <a:endParaRPr lang="nl-NL" dirty="0"/>
          </a:p>
        </p:txBody>
      </p:sp>
      <p:sp>
        <p:nvSpPr>
          <p:cNvPr id="4" name="Title 3"/>
          <p:cNvSpPr>
            <a:spLocks noGrp="1"/>
          </p:cNvSpPr>
          <p:nvPr>
            <p:ph type="title"/>
          </p:nvPr>
        </p:nvSpPr>
        <p:spPr/>
        <p:txBody>
          <a:bodyPr/>
          <a:lstStyle/>
          <a:p>
            <a:r>
              <a:rPr lang="en-US" dirty="0"/>
              <a:t>More information</a:t>
            </a:r>
          </a:p>
        </p:txBody>
      </p:sp>
      <p:sp>
        <p:nvSpPr>
          <p:cNvPr id="2" name="Rectangle 1"/>
          <p:cNvSpPr/>
          <p:nvPr/>
        </p:nvSpPr>
        <p:spPr>
          <a:xfrm>
            <a:off x="530491" y="1336513"/>
            <a:ext cx="8235723" cy="830997"/>
          </a:xfrm>
          <a:prstGeom prst="rect">
            <a:avLst/>
          </a:prstGeom>
        </p:spPr>
        <p:txBody>
          <a:bodyPr wrap="square">
            <a:spAutoFit/>
          </a:bodyPr>
          <a:lstStyle/>
          <a:p>
            <a:pPr algn="ctr"/>
            <a:r>
              <a:rPr lang="fr-FR" sz="2400" b="1" dirty="0">
                <a:solidFill>
                  <a:schemeClr val="accent3"/>
                </a:solidFill>
              </a:rPr>
              <a:t>Follow the updates and stages of the challenge on:</a:t>
            </a:r>
          </a:p>
        </p:txBody>
      </p:sp>
      <p:sp>
        <p:nvSpPr>
          <p:cNvPr id="5" name="Espace réservé du contenu 1"/>
          <p:cNvSpPr txBox="1">
            <a:spLocks/>
          </p:cNvSpPr>
          <p:nvPr/>
        </p:nvSpPr>
        <p:spPr>
          <a:xfrm>
            <a:off x="384316" y="915566"/>
            <a:ext cx="7644068" cy="3474900"/>
          </a:xfrm>
          <a:prstGeom prst="rect">
            <a:avLst/>
          </a:prstGeom>
        </p:spPr>
        <p:txBody>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2463485"/>
            <a:ext cx="858024" cy="85802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291" y="2471562"/>
            <a:ext cx="858025" cy="858025"/>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1748" y="2355001"/>
            <a:ext cx="1027353" cy="1027353"/>
          </a:xfrm>
          <a:prstGeom prst="rect">
            <a:avLst/>
          </a:prstGeom>
        </p:spPr>
      </p:pic>
      <p:sp>
        <p:nvSpPr>
          <p:cNvPr id="9" name="ZoneTexte 8"/>
          <p:cNvSpPr txBox="1"/>
          <p:nvPr/>
        </p:nvSpPr>
        <p:spPr>
          <a:xfrm>
            <a:off x="755576" y="3617487"/>
            <a:ext cx="2119699" cy="584775"/>
          </a:xfrm>
          <a:prstGeom prst="rect">
            <a:avLst/>
          </a:prstGeom>
          <a:noFill/>
        </p:spPr>
        <p:txBody>
          <a:bodyPr wrap="square" rtlCol="0">
            <a:spAutoFit/>
          </a:bodyPr>
          <a:lstStyle/>
          <a:p>
            <a:r>
              <a:rPr lang="fr-FR" sz="1600" dirty="0">
                <a:hlinkClick r:id="rId5"/>
              </a:rPr>
              <a:t>@</a:t>
            </a:r>
            <a:r>
              <a:rPr lang="fr-FR" sz="1600" dirty="0" err="1">
                <a:hlinkClick r:id="rId5"/>
              </a:rPr>
              <a:t>AtosITChallenge</a:t>
            </a:r>
            <a:endParaRPr lang="fr-FR" sz="1600" dirty="0"/>
          </a:p>
          <a:p>
            <a:r>
              <a:rPr lang="fr-FR" sz="1600" dirty="0">
                <a:hlinkClick r:id="rId6"/>
              </a:rPr>
              <a:t>#</a:t>
            </a:r>
            <a:r>
              <a:rPr lang="fr-FR" sz="1600" dirty="0" err="1">
                <a:hlinkClick r:id="rId6"/>
              </a:rPr>
              <a:t>AtosITChallenge</a:t>
            </a:r>
            <a:endParaRPr lang="fr-FR" sz="1600" dirty="0"/>
          </a:p>
        </p:txBody>
      </p:sp>
      <p:sp>
        <p:nvSpPr>
          <p:cNvPr id="10" name="ZoneTexte 9"/>
          <p:cNvSpPr txBox="1"/>
          <p:nvPr/>
        </p:nvSpPr>
        <p:spPr>
          <a:xfrm>
            <a:off x="3477299" y="3850907"/>
            <a:ext cx="2189402" cy="338554"/>
          </a:xfrm>
          <a:prstGeom prst="rect">
            <a:avLst/>
          </a:prstGeom>
          <a:noFill/>
        </p:spPr>
        <p:txBody>
          <a:bodyPr wrap="square" rtlCol="0">
            <a:spAutoFit/>
          </a:bodyPr>
          <a:lstStyle/>
          <a:p>
            <a:r>
              <a:rPr lang="fr-FR" sz="1600" dirty="0">
                <a:hlinkClick r:id="rId7"/>
              </a:rPr>
              <a:t>atositchallenge.net</a:t>
            </a:r>
            <a:endParaRPr lang="fr-FR" sz="1600" dirty="0"/>
          </a:p>
        </p:txBody>
      </p:sp>
      <p:sp>
        <p:nvSpPr>
          <p:cNvPr id="11" name="ZoneTexte 10"/>
          <p:cNvSpPr txBox="1"/>
          <p:nvPr/>
        </p:nvSpPr>
        <p:spPr>
          <a:xfrm>
            <a:off x="6300192" y="3763880"/>
            <a:ext cx="2016224" cy="338554"/>
          </a:xfrm>
          <a:prstGeom prst="rect">
            <a:avLst/>
          </a:prstGeom>
          <a:noFill/>
        </p:spPr>
        <p:txBody>
          <a:bodyPr wrap="square" rtlCol="0">
            <a:spAutoFit/>
          </a:bodyPr>
          <a:lstStyle/>
          <a:p>
            <a:r>
              <a:rPr lang="fr-FR" sz="1600" dirty="0">
                <a:hlinkClick r:id="rId8"/>
              </a:rPr>
              <a:t>Atos IT Challenge</a:t>
            </a:r>
            <a:endParaRPr lang="fr-FR" sz="1600" dirty="0"/>
          </a:p>
        </p:txBody>
      </p:sp>
    </p:spTree>
    <p:extLst>
      <p:ext uri="{BB962C8B-B14F-4D97-AF65-F5344CB8AC3E}">
        <p14:creationId xmlns:p14="http://schemas.microsoft.com/office/powerpoint/2010/main" val="38081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3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88" y="195487"/>
            <a:ext cx="8748000" cy="720080"/>
          </a:xfrm>
        </p:spPr>
        <p:txBody>
          <a:bodyPr/>
          <a:lstStyle/>
          <a:p>
            <a:r>
              <a:rPr lang="fr-FR" sz="2800" dirty="0" err="1"/>
              <a:t>What</a:t>
            </a:r>
            <a:r>
              <a:rPr lang="fr-FR" sz="2800" dirty="0"/>
              <a:t> </a:t>
            </a:r>
            <a:r>
              <a:rPr lang="fr-FR" sz="2800" dirty="0" err="1"/>
              <a:t>is</a:t>
            </a:r>
            <a:r>
              <a:rPr lang="fr-FR" sz="2800" dirty="0"/>
              <a:t> the challenge all about?</a:t>
            </a:r>
            <a:endParaRPr lang="en-US" sz="2800" dirty="0">
              <a:latin typeface="Stag Sans Book" pitchFamily="34" charset="0"/>
            </a:endParaRPr>
          </a:p>
        </p:txBody>
      </p:sp>
      <p:pic>
        <p:nvPicPr>
          <p:cNvPr id="11" name="Graphique 10" descr="Globe terrestre - Amériques">
            <a:extLst>
              <a:ext uri="{FF2B5EF4-FFF2-40B4-BE49-F238E27FC236}">
                <a16:creationId xmlns:a16="http://schemas.microsoft.com/office/drawing/2014/main" id="{5A5EA303-9584-4D27-A7E3-B86A733BAB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30" y="1059583"/>
            <a:ext cx="1440159" cy="1440159"/>
          </a:xfrm>
          <a:prstGeom prst="rect">
            <a:avLst/>
          </a:prstGeom>
        </p:spPr>
      </p:pic>
      <p:pic>
        <p:nvPicPr>
          <p:cNvPr id="14" name="Graphique 13" descr="Ordinateur portable">
            <a:extLst>
              <a:ext uri="{FF2B5EF4-FFF2-40B4-BE49-F238E27FC236}">
                <a16:creationId xmlns:a16="http://schemas.microsoft.com/office/drawing/2014/main" id="{7314FC46-C06F-4F36-8E58-EBEA0514C9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529" y="2571750"/>
            <a:ext cx="1333120" cy="1333120"/>
          </a:xfrm>
          <a:prstGeom prst="rect">
            <a:avLst/>
          </a:prstGeom>
        </p:spPr>
      </p:pic>
      <p:pic>
        <p:nvPicPr>
          <p:cNvPr id="17" name="Graphique 16" descr="Livres">
            <a:extLst>
              <a:ext uri="{FF2B5EF4-FFF2-40B4-BE49-F238E27FC236}">
                <a16:creationId xmlns:a16="http://schemas.microsoft.com/office/drawing/2014/main" id="{81C14812-DF4A-4D1E-AD9E-1F6EFFD443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1131591"/>
            <a:ext cx="1319950" cy="1319950"/>
          </a:xfrm>
          <a:prstGeom prst="rect">
            <a:avLst/>
          </a:prstGeom>
        </p:spPr>
      </p:pic>
      <p:sp>
        <p:nvSpPr>
          <p:cNvPr id="18" name="ZoneTexte 17">
            <a:extLst>
              <a:ext uri="{FF2B5EF4-FFF2-40B4-BE49-F238E27FC236}">
                <a16:creationId xmlns:a16="http://schemas.microsoft.com/office/drawing/2014/main" id="{E25000F9-EEF2-4753-AB9D-A7425D3F9DE5}"/>
              </a:ext>
            </a:extLst>
          </p:cNvPr>
          <p:cNvSpPr txBox="1"/>
          <p:nvPr/>
        </p:nvSpPr>
        <p:spPr>
          <a:xfrm>
            <a:off x="5940153" y="1203598"/>
            <a:ext cx="2743358" cy="1015663"/>
          </a:xfrm>
          <a:prstGeom prst="rect">
            <a:avLst/>
          </a:prstGeom>
          <a:noFill/>
        </p:spPr>
        <p:txBody>
          <a:bodyPr wrap="square" rtlCol="0">
            <a:spAutoFit/>
          </a:bodyPr>
          <a:lstStyle/>
          <a:p>
            <a:pPr marL="91948" defTabSz="211133">
              <a:defRPr/>
            </a:pPr>
            <a:r>
              <a:rPr lang="en-US" sz="1200" b="1" dirty="0">
                <a:solidFill>
                  <a:srgbClr val="0066A1"/>
                </a:solidFill>
                <a:latin typeface="Verdana"/>
              </a:rPr>
              <a:t>Support for the Student teams from experts in the Scientific Community</a:t>
            </a:r>
            <a:br>
              <a:rPr lang="en-US" sz="1200" dirty="0">
                <a:solidFill>
                  <a:srgbClr val="0066A1"/>
                </a:solidFill>
                <a:latin typeface="Verdana"/>
              </a:rPr>
            </a:br>
            <a:r>
              <a:rPr lang="en-US" sz="1200" dirty="0">
                <a:solidFill>
                  <a:srgbClr val="0066A1"/>
                </a:solidFill>
                <a:latin typeface="Verdana"/>
              </a:rPr>
              <a:t>To help the students in developing their ideas </a:t>
            </a:r>
          </a:p>
        </p:txBody>
      </p:sp>
      <p:pic>
        <p:nvPicPr>
          <p:cNvPr id="20" name="Graphique 19" descr="Couronne">
            <a:extLst>
              <a:ext uri="{FF2B5EF4-FFF2-40B4-BE49-F238E27FC236}">
                <a16:creationId xmlns:a16="http://schemas.microsoft.com/office/drawing/2014/main" id="{7E58B66B-219C-4008-9A21-C52491CB9F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2001" y="2747740"/>
            <a:ext cx="1301147" cy="1301147"/>
          </a:xfrm>
          <a:prstGeom prst="rect">
            <a:avLst/>
          </a:prstGeom>
        </p:spPr>
      </p:pic>
      <p:sp>
        <p:nvSpPr>
          <p:cNvPr id="21" name="ZoneTexte 20">
            <a:extLst>
              <a:ext uri="{FF2B5EF4-FFF2-40B4-BE49-F238E27FC236}">
                <a16:creationId xmlns:a16="http://schemas.microsoft.com/office/drawing/2014/main" id="{23915D5B-C189-4A17-891A-54031F91337D}"/>
              </a:ext>
            </a:extLst>
          </p:cNvPr>
          <p:cNvSpPr txBox="1"/>
          <p:nvPr/>
        </p:nvSpPr>
        <p:spPr>
          <a:xfrm>
            <a:off x="5940153" y="2778292"/>
            <a:ext cx="3136378" cy="1661993"/>
          </a:xfrm>
          <a:prstGeom prst="rect">
            <a:avLst/>
          </a:prstGeom>
          <a:noFill/>
        </p:spPr>
        <p:txBody>
          <a:bodyPr wrap="square" rtlCol="0">
            <a:spAutoFit/>
          </a:bodyPr>
          <a:lstStyle/>
          <a:p>
            <a:pPr marL="91948" defTabSz="211133">
              <a:defRPr/>
            </a:pPr>
            <a:r>
              <a:rPr lang="en-US" sz="1200" b="1" dirty="0">
                <a:solidFill>
                  <a:srgbClr val="3F9C35"/>
                </a:solidFill>
                <a:latin typeface="Verdana"/>
              </a:rPr>
              <a:t>An amazing reward program</a:t>
            </a:r>
          </a:p>
          <a:p>
            <a:pPr marL="91948" defTabSz="211133">
              <a:defRPr/>
            </a:pPr>
            <a:r>
              <a:rPr lang="en-US" sz="1400" b="1" dirty="0">
                <a:solidFill>
                  <a:srgbClr val="3F9C35"/>
                </a:solidFill>
                <a:latin typeface="Verdana"/>
              </a:rPr>
              <a:t>1</a:t>
            </a:r>
            <a:r>
              <a:rPr lang="en-US" sz="1400" b="1" baseline="30000" dirty="0">
                <a:solidFill>
                  <a:srgbClr val="3F9C35"/>
                </a:solidFill>
                <a:latin typeface="Verdana"/>
              </a:rPr>
              <a:t>st</a:t>
            </a:r>
            <a:r>
              <a:rPr lang="en-US" sz="1400" b="1" dirty="0">
                <a:solidFill>
                  <a:srgbClr val="3F9C35"/>
                </a:solidFill>
                <a:latin typeface="Verdana"/>
              </a:rPr>
              <a:t> : 10,000€ </a:t>
            </a:r>
          </a:p>
          <a:p>
            <a:pPr marL="91948" defTabSz="211133">
              <a:defRPr/>
            </a:pPr>
            <a:r>
              <a:rPr lang="en-US" sz="1400" b="1" dirty="0">
                <a:solidFill>
                  <a:srgbClr val="3F9C35"/>
                </a:solidFill>
                <a:latin typeface="Verdana"/>
              </a:rPr>
              <a:t>2</a:t>
            </a:r>
            <a:r>
              <a:rPr lang="en-US" sz="1400" b="1" baseline="30000" dirty="0">
                <a:solidFill>
                  <a:srgbClr val="3F9C35"/>
                </a:solidFill>
                <a:latin typeface="Verdana"/>
              </a:rPr>
              <a:t>nd</a:t>
            </a:r>
            <a:r>
              <a:rPr lang="en-US" sz="1400" b="1" dirty="0">
                <a:solidFill>
                  <a:srgbClr val="3F9C35"/>
                </a:solidFill>
                <a:latin typeface="Verdana"/>
              </a:rPr>
              <a:t> : 5,000 € </a:t>
            </a:r>
          </a:p>
          <a:p>
            <a:pPr marL="91948" defTabSz="211133">
              <a:defRPr/>
            </a:pPr>
            <a:r>
              <a:rPr lang="en-US" sz="1400" b="1" dirty="0">
                <a:solidFill>
                  <a:srgbClr val="3F9C35"/>
                </a:solidFill>
                <a:latin typeface="Verdana"/>
              </a:rPr>
              <a:t>3</a:t>
            </a:r>
            <a:r>
              <a:rPr lang="en-US" sz="1400" b="1" baseline="30000" dirty="0">
                <a:solidFill>
                  <a:srgbClr val="3F9C35"/>
                </a:solidFill>
                <a:latin typeface="Verdana"/>
              </a:rPr>
              <a:t>rd</a:t>
            </a:r>
            <a:r>
              <a:rPr lang="en-US" sz="1400" b="1" dirty="0">
                <a:solidFill>
                  <a:srgbClr val="3F9C35"/>
                </a:solidFill>
                <a:latin typeface="Verdana"/>
              </a:rPr>
              <a:t> : 3,000 €</a:t>
            </a:r>
          </a:p>
          <a:p>
            <a:pPr marL="91948" defTabSz="211133">
              <a:defRPr/>
            </a:pPr>
            <a:r>
              <a:rPr lang="en-US" sz="1200" dirty="0">
                <a:solidFill>
                  <a:srgbClr val="3F9C35"/>
                </a:solidFill>
                <a:latin typeface="Verdana"/>
              </a:rPr>
              <a:t>+ Invitation to the Awards Ceremony </a:t>
            </a:r>
          </a:p>
          <a:p>
            <a:pPr marL="91948" defTabSz="211133">
              <a:defRPr/>
            </a:pPr>
            <a:r>
              <a:rPr lang="en-US" sz="1200" dirty="0">
                <a:solidFill>
                  <a:srgbClr val="3F9C35"/>
                </a:solidFill>
                <a:latin typeface="Verdana"/>
              </a:rPr>
              <a:t>+ Work experience and opportunities within the Atos Group</a:t>
            </a:r>
          </a:p>
        </p:txBody>
      </p:sp>
      <p:sp>
        <p:nvSpPr>
          <p:cNvPr id="22" name="ZoneTexte 21">
            <a:extLst>
              <a:ext uri="{FF2B5EF4-FFF2-40B4-BE49-F238E27FC236}">
                <a16:creationId xmlns:a16="http://schemas.microsoft.com/office/drawing/2014/main" id="{020A3F06-B6D5-4252-9F74-9F3105C42AD8}"/>
              </a:ext>
            </a:extLst>
          </p:cNvPr>
          <p:cNvSpPr txBox="1"/>
          <p:nvPr/>
        </p:nvSpPr>
        <p:spPr>
          <a:xfrm>
            <a:off x="1619673" y="2778292"/>
            <a:ext cx="2740286" cy="1200329"/>
          </a:xfrm>
          <a:prstGeom prst="rect">
            <a:avLst/>
          </a:prstGeom>
          <a:noFill/>
        </p:spPr>
        <p:txBody>
          <a:bodyPr wrap="square" rtlCol="0">
            <a:spAutoFit/>
          </a:bodyPr>
          <a:lstStyle/>
          <a:p>
            <a:pPr marL="91948" defTabSz="211133">
              <a:defRPr/>
            </a:pPr>
            <a:r>
              <a:rPr lang="en-US" sz="1200" b="1" dirty="0">
                <a:solidFill>
                  <a:srgbClr val="0066A1"/>
                </a:solidFill>
                <a:latin typeface="Verdana"/>
              </a:rPr>
              <a:t>A challenging contest</a:t>
            </a:r>
            <a:r>
              <a:rPr lang="en-US" sz="1200" dirty="0">
                <a:solidFill>
                  <a:srgbClr val="0066A1"/>
                </a:solidFill>
                <a:latin typeface="Verdana"/>
              </a:rPr>
              <a:t> </a:t>
            </a:r>
          </a:p>
          <a:p>
            <a:pPr marL="91948" defTabSz="211133">
              <a:defRPr/>
            </a:pPr>
            <a:r>
              <a:rPr lang="en-US" sz="1200" dirty="0">
                <a:solidFill>
                  <a:srgbClr val="0066A1"/>
                </a:solidFill>
                <a:latin typeface="Verdana"/>
              </a:rPr>
              <a:t>Challenging not only student's innovation qualities but also development and business, offering an unique learning experience</a:t>
            </a:r>
          </a:p>
        </p:txBody>
      </p:sp>
      <p:sp>
        <p:nvSpPr>
          <p:cNvPr id="23" name="ZoneTexte 22">
            <a:extLst>
              <a:ext uri="{FF2B5EF4-FFF2-40B4-BE49-F238E27FC236}">
                <a16:creationId xmlns:a16="http://schemas.microsoft.com/office/drawing/2014/main" id="{670C35CA-A2D8-45F2-98F7-95F3BC7B8C45}"/>
              </a:ext>
            </a:extLst>
          </p:cNvPr>
          <p:cNvSpPr txBox="1"/>
          <p:nvPr/>
        </p:nvSpPr>
        <p:spPr>
          <a:xfrm>
            <a:off x="1691680" y="1203599"/>
            <a:ext cx="2740286" cy="1200329"/>
          </a:xfrm>
          <a:prstGeom prst="rect">
            <a:avLst/>
          </a:prstGeom>
          <a:noFill/>
        </p:spPr>
        <p:txBody>
          <a:bodyPr wrap="square" rtlCol="0">
            <a:spAutoFit/>
          </a:bodyPr>
          <a:lstStyle/>
          <a:p>
            <a:pPr defTabSz="914378"/>
            <a:r>
              <a:rPr lang="en-US" sz="1200" b="1" dirty="0">
                <a:solidFill>
                  <a:srgbClr val="3F9C35"/>
                </a:solidFill>
                <a:latin typeface="Verdana"/>
              </a:rPr>
              <a:t>An international competition</a:t>
            </a:r>
            <a:r>
              <a:rPr lang="en-US" sz="1200" dirty="0">
                <a:solidFill>
                  <a:srgbClr val="3F9C35"/>
                </a:solidFill>
                <a:latin typeface="Verdana"/>
              </a:rPr>
              <a:t> </a:t>
            </a:r>
            <a:br>
              <a:rPr lang="en-US" sz="1200" dirty="0">
                <a:solidFill>
                  <a:srgbClr val="3F9C35"/>
                </a:solidFill>
                <a:latin typeface="Verdana"/>
              </a:rPr>
            </a:br>
            <a:r>
              <a:rPr lang="en-US" sz="1200" dirty="0">
                <a:solidFill>
                  <a:srgbClr val="3F9C35"/>
                </a:solidFill>
                <a:latin typeface="Verdana"/>
              </a:rPr>
              <a:t>For students from all around the world in Austria, Croatia, China, France, Germany, India, Malaysia, Mexico, Netherlands, Russia, Spain, Turkey, UK, US…</a:t>
            </a:r>
          </a:p>
        </p:txBody>
      </p:sp>
    </p:spTree>
    <p:extLst>
      <p:ext uri="{BB962C8B-B14F-4D97-AF65-F5344CB8AC3E}">
        <p14:creationId xmlns:p14="http://schemas.microsoft.com/office/powerpoint/2010/main" val="284029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Challenge Goals</a:t>
            </a:r>
            <a:endParaRPr lang="en-US" dirty="0"/>
          </a:p>
        </p:txBody>
      </p:sp>
      <p:sp>
        <p:nvSpPr>
          <p:cNvPr id="5" name="Content Placeholder 2"/>
          <p:cNvSpPr txBox="1">
            <a:spLocks/>
          </p:cNvSpPr>
          <p:nvPr/>
        </p:nvSpPr>
        <p:spPr>
          <a:xfrm>
            <a:off x="198000" y="1178910"/>
            <a:ext cx="8748000" cy="3121032"/>
          </a:xfrm>
          <a:prstGeom prst="rect">
            <a:avLst/>
          </a:prstGeom>
        </p:spPr>
        <p:txBody>
          <a:bodyPr vert="horz" lIns="91440" tIns="45720" rIns="91440" bIns="4572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714" indent="-358766" defTabSz="211133">
              <a:spcBef>
                <a:spcPct val="20000"/>
              </a:spcBef>
              <a:buClr>
                <a:srgbClr val="0066A1"/>
              </a:buClr>
              <a:buFont typeface="Lucida Sans Unicode" pitchFamily="34" charset="0"/>
              <a:buChar char="▶"/>
              <a:defRPr/>
            </a:pPr>
            <a:r>
              <a:rPr lang="en-US" sz="1200" b="1" dirty="0">
                <a:solidFill>
                  <a:srgbClr val="0066A1"/>
                </a:solidFill>
                <a:latin typeface="Verdana" pitchFamily="34" charset="0"/>
                <a:ea typeface="Verdana" pitchFamily="34" charset="0"/>
                <a:cs typeface="Verdana" pitchFamily="34" charset="0"/>
              </a:rPr>
              <a:t>Increased registrations of teams </a:t>
            </a:r>
            <a:r>
              <a:rPr lang="en-US" sz="1200" dirty="0">
                <a:solidFill>
                  <a:prstClr val="black"/>
                </a:solidFill>
                <a:latin typeface="Verdana" pitchFamily="34" charset="0"/>
                <a:ea typeface="Verdana" pitchFamily="34" charset="0"/>
                <a:cs typeface="Verdana" pitchFamily="34" charset="0"/>
              </a:rPr>
              <a:t>in comparison to 2020 IT Challenge </a:t>
            </a:r>
          </a:p>
          <a:p>
            <a:pPr marL="720582" lvl="1" indent="-171446" defTabSz="211133">
              <a:spcBef>
                <a:spcPct val="20000"/>
              </a:spcBef>
              <a:buClr>
                <a:srgbClr val="0066A1"/>
              </a:buClr>
              <a:buFontTx/>
              <a:buChar char="-"/>
              <a:defRPr/>
            </a:pPr>
            <a:r>
              <a:rPr lang="en-US" sz="1200" dirty="0">
                <a:solidFill>
                  <a:prstClr val="black"/>
                </a:solidFill>
                <a:latin typeface="Verdana"/>
              </a:rPr>
              <a:t>2020 consisted of 103 teams from 58 universities across 19 countries</a:t>
            </a:r>
          </a:p>
          <a:p>
            <a:pPr marL="720582" lvl="1" indent="-171446" defTabSz="211133">
              <a:spcBef>
                <a:spcPct val="20000"/>
              </a:spcBef>
              <a:buClr>
                <a:srgbClr val="0066A1"/>
              </a:buClr>
              <a:buFontTx/>
              <a:buChar char="-"/>
              <a:defRPr/>
            </a:pPr>
            <a:r>
              <a:rPr lang="en-US" sz="1200" dirty="0">
                <a:solidFill>
                  <a:prstClr val="black"/>
                </a:solidFill>
                <a:latin typeface="Verdana" pitchFamily="34" charset="0"/>
                <a:ea typeface="Verdana" pitchFamily="34" charset="0"/>
                <a:cs typeface="Verdana" pitchFamily="34" charset="0"/>
              </a:rPr>
              <a:t>We want to further enhance engagements with our partner/target Universities and “Grandes </a:t>
            </a:r>
            <a:r>
              <a:rPr lang="en-US" sz="1200" dirty="0" err="1">
                <a:solidFill>
                  <a:prstClr val="black"/>
                </a:solidFill>
                <a:latin typeface="Verdana" pitchFamily="34" charset="0"/>
                <a:ea typeface="Verdana" pitchFamily="34" charset="0"/>
                <a:cs typeface="Verdana" pitchFamily="34" charset="0"/>
              </a:rPr>
              <a:t>Ecoles</a:t>
            </a:r>
            <a:r>
              <a:rPr lang="en-US" sz="1200" dirty="0">
                <a:solidFill>
                  <a:prstClr val="black"/>
                </a:solidFill>
                <a:latin typeface="Verdana" pitchFamily="34" charset="0"/>
                <a:ea typeface="Verdana" pitchFamily="34" charset="0"/>
                <a:cs typeface="Verdana" pitchFamily="34" charset="0"/>
              </a:rPr>
              <a:t>” to promote the challenge and support in organizing Campus events with collaboration with local campus teams </a:t>
            </a:r>
          </a:p>
          <a:p>
            <a:pPr marL="720582" lvl="1" indent="-171446" defTabSz="211133">
              <a:spcBef>
                <a:spcPct val="20000"/>
              </a:spcBef>
              <a:buClr>
                <a:srgbClr val="0066A1"/>
              </a:buClr>
              <a:buFontTx/>
              <a:buChar char="-"/>
              <a:defRPr/>
            </a:pPr>
            <a:endParaRPr lang="en-US" sz="1200" dirty="0">
              <a:solidFill>
                <a:prstClr val="black"/>
              </a:solidFill>
              <a:latin typeface="Verdana" pitchFamily="34" charset="0"/>
              <a:ea typeface="Verdana" pitchFamily="34" charset="0"/>
              <a:cs typeface="Verdana" pitchFamily="34" charset="0"/>
            </a:endParaRPr>
          </a:p>
          <a:p>
            <a:pPr marL="450714" indent="-358766" defTabSz="211133">
              <a:spcBef>
                <a:spcPct val="20000"/>
              </a:spcBef>
              <a:buClr>
                <a:srgbClr val="0066A1"/>
              </a:buClr>
              <a:buFont typeface="Lucida Sans Unicode" pitchFamily="34" charset="0"/>
              <a:buChar char="▶"/>
              <a:defRPr/>
            </a:pPr>
            <a:r>
              <a:rPr lang="en-US" sz="1200" dirty="0">
                <a:solidFill>
                  <a:prstClr val="black"/>
                </a:solidFill>
                <a:latin typeface="Verdana" pitchFamily="34" charset="0"/>
                <a:ea typeface="Verdana" pitchFamily="34" charset="0"/>
                <a:cs typeface="Verdana" pitchFamily="34" charset="0"/>
              </a:rPr>
              <a:t>Target </a:t>
            </a:r>
            <a:r>
              <a:rPr lang="en-US" sz="1200" b="1" dirty="0">
                <a:solidFill>
                  <a:srgbClr val="0066A1"/>
                </a:solidFill>
                <a:latin typeface="Verdana" pitchFamily="34" charset="0"/>
                <a:ea typeface="Verdana" pitchFamily="34" charset="0"/>
                <a:cs typeface="Verdana" pitchFamily="34" charset="0"/>
              </a:rPr>
              <a:t>Tier One Universities </a:t>
            </a:r>
            <a:r>
              <a:rPr lang="en-US" sz="1200" dirty="0">
                <a:solidFill>
                  <a:prstClr val="black"/>
                </a:solidFill>
                <a:latin typeface="Verdana" pitchFamily="34" charset="0"/>
                <a:ea typeface="Verdana" pitchFamily="34" charset="0"/>
                <a:cs typeface="Verdana" pitchFamily="34" charset="0"/>
              </a:rPr>
              <a:t>in your country/region contact the Tier One Schools identified in your region to enhance or create new partnerships</a:t>
            </a:r>
          </a:p>
          <a:p>
            <a:pPr marL="450714" indent="-358766" defTabSz="211133">
              <a:spcBef>
                <a:spcPct val="20000"/>
              </a:spcBef>
              <a:buClr>
                <a:srgbClr val="0066A1"/>
              </a:buClr>
              <a:buFont typeface="Lucida Sans Unicode" pitchFamily="34" charset="0"/>
              <a:buChar char="▶"/>
              <a:defRPr/>
            </a:pPr>
            <a:endParaRPr lang="en-US" sz="1200" dirty="0">
              <a:solidFill>
                <a:prstClr val="black"/>
              </a:solidFill>
              <a:latin typeface="Verdana" pitchFamily="34" charset="0"/>
              <a:ea typeface="Verdana" pitchFamily="34" charset="0"/>
              <a:cs typeface="Verdana" pitchFamily="34" charset="0"/>
            </a:endParaRPr>
          </a:p>
          <a:p>
            <a:pPr marL="450714" indent="-358766" defTabSz="211133">
              <a:spcBef>
                <a:spcPct val="20000"/>
              </a:spcBef>
              <a:buClr>
                <a:srgbClr val="0066A1"/>
              </a:buClr>
              <a:buFont typeface="Lucida Sans Unicode" pitchFamily="34" charset="0"/>
              <a:buChar char="▶"/>
              <a:defRPr/>
            </a:pPr>
            <a:r>
              <a:rPr lang="en-US" sz="1200" dirty="0">
                <a:solidFill>
                  <a:prstClr val="black"/>
                </a:solidFill>
                <a:latin typeface="Verdana" pitchFamily="34" charset="0"/>
                <a:ea typeface="Verdana" pitchFamily="34" charset="0"/>
                <a:cs typeface="Verdana" pitchFamily="34" charset="0"/>
              </a:rPr>
              <a:t>Improve the </a:t>
            </a:r>
            <a:r>
              <a:rPr lang="en-US" sz="1200" b="1" dirty="0">
                <a:solidFill>
                  <a:srgbClr val="0066A1"/>
                </a:solidFill>
                <a:latin typeface="Verdana" pitchFamily="34" charset="0"/>
                <a:ea typeface="Verdana" pitchFamily="34" charset="0"/>
                <a:cs typeface="Verdana" pitchFamily="34" charset="0"/>
              </a:rPr>
              <a:t>quality of the ideas </a:t>
            </a:r>
            <a:r>
              <a:rPr lang="en-US" sz="1200" dirty="0">
                <a:solidFill>
                  <a:prstClr val="black"/>
                </a:solidFill>
                <a:latin typeface="Verdana" pitchFamily="34" charset="0"/>
                <a:ea typeface="Verdana" pitchFamily="34" charset="0"/>
                <a:cs typeface="Verdana" pitchFamily="34" charset="0"/>
              </a:rPr>
              <a:t>submitted  supporting </a:t>
            </a:r>
            <a:r>
              <a:rPr lang="en-US" sz="1200" dirty="0" err="1">
                <a:solidFill>
                  <a:prstClr val="black"/>
                </a:solidFill>
                <a:latin typeface="Verdana" pitchFamily="34" charset="0"/>
                <a:ea typeface="Verdana" pitchFamily="34" charset="0"/>
                <a:cs typeface="Verdana" pitchFamily="34" charset="0"/>
              </a:rPr>
              <a:t>Atos’</a:t>
            </a:r>
            <a:r>
              <a:rPr lang="en-US" sz="1200" dirty="0">
                <a:solidFill>
                  <a:prstClr val="black"/>
                </a:solidFill>
                <a:latin typeface="Verdana" pitchFamily="34" charset="0"/>
                <a:ea typeface="Verdana" pitchFamily="34" charset="0"/>
                <a:cs typeface="Verdana" pitchFamily="34" charset="0"/>
              </a:rPr>
              <a:t> ambitions. We provide detailed guidance to the students on what is expected from them, on the selection process (submission deadlines, Jury 1 and 2, the development phase) and support the SC team coaches during the development phase</a:t>
            </a:r>
          </a:p>
          <a:p>
            <a:pPr marL="450714" indent="-358766" defTabSz="211133">
              <a:spcBef>
                <a:spcPct val="20000"/>
              </a:spcBef>
              <a:buClr>
                <a:srgbClr val="0066A1"/>
              </a:buClr>
              <a:buFont typeface="Lucida Sans Unicode" pitchFamily="34" charset="0"/>
              <a:buChar char="▶"/>
              <a:defRPr/>
            </a:pPr>
            <a:endParaRPr lang="en-US" sz="1200" dirty="0">
              <a:solidFill>
                <a:prstClr val="black"/>
              </a:solidFill>
              <a:latin typeface="Verdana" pitchFamily="34" charset="0"/>
              <a:ea typeface="Verdana" pitchFamily="34" charset="0"/>
              <a:cs typeface="Verdana" pitchFamily="34" charset="0"/>
            </a:endParaRPr>
          </a:p>
          <a:p>
            <a:pPr marL="450714" indent="-358766" defTabSz="211133">
              <a:spcBef>
                <a:spcPct val="20000"/>
              </a:spcBef>
              <a:buClr>
                <a:srgbClr val="0066A1"/>
              </a:buClr>
              <a:buFont typeface="Lucida Sans Unicode" pitchFamily="34" charset="0"/>
              <a:buChar char="▶"/>
              <a:defRPr/>
            </a:pPr>
            <a:r>
              <a:rPr lang="en-US" sz="1200" dirty="0">
                <a:solidFill>
                  <a:prstClr val="black"/>
                </a:solidFill>
                <a:latin typeface="Verdana" pitchFamily="34" charset="0"/>
                <a:ea typeface="Verdana" pitchFamily="34" charset="0"/>
                <a:cs typeface="Verdana" pitchFamily="34" charset="0"/>
              </a:rPr>
              <a:t>Strengthen our </a:t>
            </a:r>
            <a:r>
              <a:rPr lang="en-US" sz="1200" b="1" dirty="0">
                <a:solidFill>
                  <a:srgbClr val="0066A1"/>
                </a:solidFill>
                <a:latin typeface="Verdana" pitchFamily="34" charset="0"/>
                <a:ea typeface="Verdana" pitchFamily="34" charset="0"/>
                <a:cs typeface="Verdana" pitchFamily="34" charset="0"/>
              </a:rPr>
              <a:t>presence on all social media platforms </a:t>
            </a:r>
            <a:r>
              <a:rPr lang="en-US" sz="1200" dirty="0">
                <a:solidFill>
                  <a:srgbClr val="0066A1"/>
                </a:solidFill>
                <a:latin typeface="Verdana" pitchFamily="34" charset="0"/>
                <a:ea typeface="Verdana" pitchFamily="34" charset="0"/>
                <a:cs typeface="Verdana" pitchFamily="34" charset="0"/>
              </a:rPr>
              <a:t>– </a:t>
            </a:r>
            <a:r>
              <a:rPr lang="en-US" sz="1200" dirty="0">
                <a:solidFill>
                  <a:prstClr val="black"/>
                </a:solidFill>
                <a:latin typeface="Verdana" pitchFamily="34" charset="0"/>
                <a:ea typeface="Verdana" pitchFamily="34" charset="0"/>
              </a:rPr>
              <a:t>Twitter, Facebook, LinkedIn</a:t>
            </a:r>
          </a:p>
        </p:txBody>
      </p:sp>
    </p:spTree>
    <p:extLst>
      <p:ext uri="{BB962C8B-B14F-4D97-AF65-F5344CB8AC3E}">
        <p14:creationId xmlns:p14="http://schemas.microsoft.com/office/powerpoint/2010/main" val="260358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IT Challenge 2021</a:t>
            </a:r>
            <a:br>
              <a:rPr lang="en-US" dirty="0"/>
            </a:br>
            <a:r>
              <a:rPr lang="en-US" dirty="0"/>
              <a:t>10</a:t>
            </a:r>
            <a:r>
              <a:rPr lang="en-US" baseline="30000" dirty="0"/>
              <a:t>th</a:t>
            </a:r>
            <a:r>
              <a:rPr lang="en-US" dirty="0"/>
              <a:t> Edition</a:t>
            </a:r>
          </a:p>
        </p:txBody>
      </p:sp>
    </p:spTree>
    <p:extLst>
      <p:ext uri="{BB962C8B-B14F-4D97-AF65-F5344CB8AC3E}">
        <p14:creationId xmlns:p14="http://schemas.microsoft.com/office/powerpoint/2010/main" val="35040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198369-BF3D-49C0-B47F-D0D848A008DA}"/>
              </a:ext>
            </a:extLst>
          </p:cNvPr>
          <p:cNvPicPr>
            <a:picLocks noChangeAspect="1"/>
          </p:cNvPicPr>
          <p:nvPr/>
        </p:nvPicPr>
        <p:blipFill>
          <a:blip r:embed="rId2"/>
          <a:stretch>
            <a:fillRect/>
          </a:stretch>
        </p:blipFill>
        <p:spPr>
          <a:xfrm>
            <a:off x="0" y="937090"/>
            <a:ext cx="9144000" cy="2892392"/>
          </a:xfrm>
          <a:prstGeom prst="rect">
            <a:avLst/>
          </a:prstGeom>
        </p:spPr>
      </p:pic>
    </p:spTree>
    <p:extLst>
      <p:ext uri="{BB962C8B-B14F-4D97-AF65-F5344CB8AC3E}">
        <p14:creationId xmlns:p14="http://schemas.microsoft.com/office/powerpoint/2010/main" val="98188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23478"/>
            <a:ext cx="9073008" cy="720080"/>
          </a:xfrm>
        </p:spPr>
        <p:txBody>
          <a:bodyPr/>
          <a:lstStyle/>
          <a:p>
            <a:r>
              <a:rPr lang="en-US" dirty="0"/>
              <a:t>The theme…</a:t>
            </a:r>
            <a:br>
              <a:rPr lang="en-US" dirty="0"/>
            </a:br>
            <a:r>
              <a:rPr lang="en-US" dirty="0">
                <a:solidFill>
                  <a:srgbClr val="0066A1"/>
                </a:solidFill>
              </a:rPr>
              <a:t>How digital can decarbonize non-digital</a:t>
            </a:r>
            <a:br>
              <a:rPr lang="en-US" dirty="0"/>
            </a:br>
            <a:br>
              <a:rPr lang="en-US" dirty="0"/>
            </a:br>
            <a:endParaRPr lang="en-US" sz="2800" dirty="0"/>
          </a:p>
        </p:txBody>
      </p:sp>
      <p:sp>
        <p:nvSpPr>
          <p:cNvPr id="5" name="Rectangle 4"/>
          <p:cNvSpPr/>
          <p:nvPr/>
        </p:nvSpPr>
        <p:spPr>
          <a:xfrm>
            <a:off x="281915" y="996157"/>
            <a:ext cx="3989939" cy="3539430"/>
          </a:xfrm>
          <a:prstGeom prst="rect">
            <a:avLst/>
          </a:prstGeom>
        </p:spPr>
        <p:txBody>
          <a:bodyPr wrap="square">
            <a:spAutoFit/>
          </a:bodyPr>
          <a:lstStyle/>
          <a:p>
            <a:pPr defTabSz="914378"/>
            <a:r>
              <a:rPr lang="en-US" sz="1400" dirty="0">
                <a:solidFill>
                  <a:prstClr val="black"/>
                </a:solidFill>
                <a:latin typeface="Verdana"/>
              </a:rPr>
              <a:t>Pathways to digital decarbonization in business processes</a:t>
            </a:r>
            <a:endParaRPr lang="en-GB" sz="1400" b="1" dirty="0">
              <a:solidFill>
                <a:prstClr val="black"/>
              </a:solidFill>
              <a:latin typeface="Verdana"/>
            </a:endParaRPr>
          </a:p>
          <a:p>
            <a:pPr defTabSz="914378"/>
            <a:endParaRPr lang="en-GB" sz="1400" b="1" dirty="0">
              <a:solidFill>
                <a:prstClr val="black"/>
              </a:solidFill>
              <a:latin typeface="Verdana"/>
            </a:endParaRPr>
          </a:p>
          <a:p>
            <a:pPr defTabSz="914378"/>
            <a:r>
              <a:rPr lang="en-US" sz="1400" dirty="0">
                <a:solidFill>
                  <a:prstClr val="black"/>
                </a:solidFill>
                <a:latin typeface="Verdana"/>
              </a:rPr>
              <a:t>The Paris Agreement sets out a global framework to avoid dangerous climate change by limiting global warming to well below 2°C and pursuing efforts to limit it to 1.5°C. In order to achieve this it is necessary to reduce atmospheric greenhouse gases, particularly Carbon Dioxide. This is especially true in the area of energy production and usage; by increasing the share of low-carbon energy sources, especially renewables, with a corresponding reduction in the use of fossil fuels</a:t>
            </a:r>
          </a:p>
        </p:txBody>
      </p:sp>
      <p:pic>
        <p:nvPicPr>
          <p:cNvPr id="2" name="Picture 1">
            <a:extLst>
              <a:ext uri="{FF2B5EF4-FFF2-40B4-BE49-F238E27FC236}">
                <a16:creationId xmlns:a16="http://schemas.microsoft.com/office/drawing/2014/main" id="{365BC972-CD33-4344-B816-C69A532F6EAB}"/>
              </a:ext>
            </a:extLst>
          </p:cNvPr>
          <p:cNvPicPr>
            <a:picLocks noChangeAspect="1"/>
          </p:cNvPicPr>
          <p:nvPr/>
        </p:nvPicPr>
        <p:blipFill rotWithShape="1">
          <a:blip r:embed="rId3"/>
          <a:srcRect b="14281"/>
          <a:stretch/>
        </p:blipFill>
        <p:spPr>
          <a:xfrm>
            <a:off x="4480272" y="1625520"/>
            <a:ext cx="4580952" cy="2220545"/>
          </a:xfrm>
          <a:prstGeom prst="rect">
            <a:avLst/>
          </a:prstGeom>
        </p:spPr>
      </p:pic>
      <p:sp>
        <p:nvSpPr>
          <p:cNvPr id="3" name="Oval 2">
            <a:extLst>
              <a:ext uri="{FF2B5EF4-FFF2-40B4-BE49-F238E27FC236}">
                <a16:creationId xmlns:a16="http://schemas.microsoft.com/office/drawing/2014/main" id="{4052D13D-088C-428D-BFB8-BC7A0DDE5912}"/>
              </a:ext>
            </a:extLst>
          </p:cNvPr>
          <p:cNvSpPr/>
          <p:nvPr/>
        </p:nvSpPr>
        <p:spPr>
          <a:xfrm>
            <a:off x="4544080" y="3231811"/>
            <a:ext cx="2066125" cy="39088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Verdana"/>
            </a:endParaRPr>
          </a:p>
        </p:txBody>
      </p:sp>
    </p:spTree>
    <p:extLst>
      <p:ext uri="{BB962C8B-B14F-4D97-AF65-F5344CB8AC3E}">
        <p14:creationId xmlns:p14="http://schemas.microsoft.com/office/powerpoint/2010/main" val="147569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927E1F-AB2E-4CEA-9FB0-FB4653116B9D}"/>
              </a:ext>
            </a:extLst>
          </p:cNvPr>
          <p:cNvSpPr>
            <a:spLocks noGrp="1"/>
          </p:cNvSpPr>
          <p:nvPr>
            <p:ph idx="1"/>
          </p:nvPr>
        </p:nvSpPr>
        <p:spPr>
          <a:xfrm>
            <a:off x="216488" y="1928972"/>
            <a:ext cx="3573735" cy="2590476"/>
          </a:xfrm>
        </p:spPr>
        <p:txBody>
          <a:bodyPr/>
          <a:lstStyle/>
          <a:p>
            <a:pPr>
              <a:buFont typeface="Arial" panose="020B0604020202020204" pitchFamily="34" charset="0"/>
              <a:buChar char="•"/>
            </a:pPr>
            <a:r>
              <a:rPr lang="en-GB" sz="1400" dirty="0"/>
              <a:t>Following the investor day where we announced our decarbonization ambition, our CEO Elie Girard wanted the contest to focus on solutions to digitally decarbonize non-digital elements such as business processes.</a:t>
            </a:r>
          </a:p>
        </p:txBody>
      </p:sp>
      <p:sp>
        <p:nvSpPr>
          <p:cNvPr id="3" name="Title 2">
            <a:extLst>
              <a:ext uri="{FF2B5EF4-FFF2-40B4-BE49-F238E27FC236}">
                <a16:creationId xmlns:a16="http://schemas.microsoft.com/office/drawing/2014/main" id="{8C0C8C91-D1B7-4212-A1D0-B11507FFD1C1}"/>
              </a:ext>
            </a:extLst>
          </p:cNvPr>
          <p:cNvSpPr>
            <a:spLocks noGrp="1"/>
          </p:cNvSpPr>
          <p:nvPr>
            <p:ph type="title"/>
          </p:nvPr>
        </p:nvSpPr>
        <p:spPr/>
        <p:txBody>
          <a:bodyPr/>
          <a:lstStyle/>
          <a:p>
            <a:r>
              <a:rPr lang="en-US" dirty="0"/>
              <a:t>The theme:</a:t>
            </a:r>
            <a:br>
              <a:rPr lang="en-US" dirty="0"/>
            </a:br>
            <a:r>
              <a:rPr lang="en-US" dirty="0">
                <a:solidFill>
                  <a:srgbClr val="0066A1"/>
                </a:solidFill>
              </a:rPr>
              <a:t>Areas of Decarbonization</a:t>
            </a:r>
            <a:endParaRPr lang="en-GB" dirty="0"/>
          </a:p>
        </p:txBody>
      </p:sp>
      <p:pic>
        <p:nvPicPr>
          <p:cNvPr id="4" name="Picture 3">
            <a:extLst>
              <a:ext uri="{FF2B5EF4-FFF2-40B4-BE49-F238E27FC236}">
                <a16:creationId xmlns:a16="http://schemas.microsoft.com/office/drawing/2014/main" id="{758A7813-CB72-4BAE-A805-D9794FB3FCF2}"/>
              </a:ext>
            </a:extLst>
          </p:cNvPr>
          <p:cNvPicPr>
            <a:picLocks noChangeAspect="1"/>
          </p:cNvPicPr>
          <p:nvPr/>
        </p:nvPicPr>
        <p:blipFill>
          <a:blip r:embed="rId2"/>
          <a:stretch>
            <a:fillRect/>
          </a:stretch>
        </p:blipFill>
        <p:spPr>
          <a:xfrm>
            <a:off x="4257894" y="1444036"/>
            <a:ext cx="4580952" cy="2590476"/>
          </a:xfrm>
          <a:prstGeom prst="rect">
            <a:avLst/>
          </a:prstGeom>
        </p:spPr>
      </p:pic>
      <p:sp>
        <p:nvSpPr>
          <p:cNvPr id="5" name="Oval 4">
            <a:extLst>
              <a:ext uri="{FF2B5EF4-FFF2-40B4-BE49-F238E27FC236}">
                <a16:creationId xmlns:a16="http://schemas.microsoft.com/office/drawing/2014/main" id="{FF610657-030D-4494-BDEF-AE8667680DE0}"/>
              </a:ext>
            </a:extLst>
          </p:cNvPr>
          <p:cNvSpPr/>
          <p:nvPr/>
        </p:nvSpPr>
        <p:spPr>
          <a:xfrm>
            <a:off x="7182578" y="1863702"/>
            <a:ext cx="1528653" cy="201028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Verdana"/>
            </a:endParaRPr>
          </a:p>
        </p:txBody>
      </p:sp>
    </p:spTree>
    <p:extLst>
      <p:ext uri="{BB962C8B-B14F-4D97-AF65-F5344CB8AC3E}">
        <p14:creationId xmlns:p14="http://schemas.microsoft.com/office/powerpoint/2010/main" val="149132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23478"/>
            <a:ext cx="9073008" cy="720080"/>
          </a:xfrm>
        </p:spPr>
        <p:txBody>
          <a:bodyPr/>
          <a:lstStyle/>
          <a:p>
            <a:r>
              <a:rPr lang="en-US" dirty="0"/>
              <a:t>The theme:</a:t>
            </a:r>
            <a:br>
              <a:rPr lang="en-US" dirty="0"/>
            </a:br>
            <a:r>
              <a:rPr lang="en-US" dirty="0">
                <a:solidFill>
                  <a:srgbClr val="0066A1"/>
                </a:solidFill>
              </a:rPr>
              <a:t>Areas of Decarbonization</a:t>
            </a:r>
            <a:br>
              <a:rPr lang="en-US" dirty="0"/>
            </a:br>
            <a:endParaRPr lang="en-US" sz="2800" dirty="0"/>
          </a:p>
        </p:txBody>
      </p:sp>
      <p:sp>
        <p:nvSpPr>
          <p:cNvPr id="5" name="Rectangle 4"/>
          <p:cNvSpPr/>
          <p:nvPr/>
        </p:nvSpPr>
        <p:spPr>
          <a:xfrm>
            <a:off x="179513" y="982197"/>
            <a:ext cx="8873746" cy="3961084"/>
          </a:xfrm>
          <a:prstGeom prst="rect">
            <a:avLst/>
          </a:prstGeom>
        </p:spPr>
        <p:txBody>
          <a:bodyPr wrap="square">
            <a:spAutoFit/>
          </a:bodyPr>
          <a:lstStyle/>
          <a:p>
            <a:pPr defTabSz="914378"/>
            <a:r>
              <a:rPr lang="en-US" sz="1070" dirty="0">
                <a:solidFill>
                  <a:prstClr val="black"/>
                </a:solidFill>
                <a:latin typeface="Verdana"/>
              </a:rPr>
              <a:t>The following topics may be areas to explore when considering how digital solutions can support decarbonization initiatives.</a:t>
            </a:r>
          </a:p>
          <a:p>
            <a:pPr algn="ctr" defTabSz="914378"/>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Power generation and demand - </a:t>
            </a:r>
            <a:r>
              <a:rPr lang="en-US" sz="1070" dirty="0">
                <a:solidFill>
                  <a:prstClr val="black"/>
                </a:solidFill>
                <a:latin typeface="Verdana"/>
              </a:rPr>
              <a:t>Supporting a shift to nuclear, hydro, biofuels, geothermal, solar, wind and tidal forms of generation.</a:t>
            </a:r>
          </a:p>
          <a:p>
            <a:pPr marL="171446" indent="-171446" defTabSz="914378">
              <a:buFont typeface="Arial" panose="020B0604020202020204" pitchFamily="34" charset="0"/>
              <a:buChar char="•"/>
            </a:pPr>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Power use and efficiency - </a:t>
            </a:r>
            <a:r>
              <a:rPr lang="en-US" sz="1070" dirty="0">
                <a:solidFill>
                  <a:prstClr val="black"/>
                </a:solidFill>
                <a:latin typeface="Verdana"/>
              </a:rPr>
              <a:t>Local power generation, distribution and community schemes; Use of energy storage solutions such as high-capacity batteries for homes; Use of digital technology to match demand to the supply of clean energy.</a:t>
            </a:r>
          </a:p>
          <a:p>
            <a:pPr marL="171446" indent="-171446" defTabSz="914378">
              <a:buFont typeface="Arial" panose="020B0604020202020204" pitchFamily="34" charset="0"/>
              <a:buChar char="•"/>
            </a:pPr>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Industry - </a:t>
            </a:r>
            <a:r>
              <a:rPr lang="en-US" sz="1070" dirty="0">
                <a:solidFill>
                  <a:prstClr val="black"/>
                </a:solidFill>
                <a:latin typeface="Verdana"/>
              </a:rPr>
              <a:t>Helping to optimize or reduce the usage of steel and cement, as production of these materials results in large emissions of greenhouse gases.</a:t>
            </a:r>
          </a:p>
          <a:p>
            <a:pPr marL="171446" indent="-171446" defTabSz="914378">
              <a:buFont typeface="Arial" panose="020B0604020202020204" pitchFamily="34" charset="0"/>
              <a:buChar char="•"/>
            </a:pPr>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Agriculture and farming - </a:t>
            </a:r>
            <a:r>
              <a:rPr lang="en-US" sz="1070" dirty="0">
                <a:solidFill>
                  <a:prstClr val="black"/>
                </a:solidFill>
                <a:latin typeface="Verdana"/>
              </a:rPr>
              <a:t>The use of inorganic fertilizers releases methane into the atmosphere. Additionally, Livestock farming (particularly cattle) produces large volumes of methane. Can we reduce these emissions, or use digital technologies to make better use of waste methane? How can digital technology help to prevent the destruction of rainforests, or aid in the recovery of deforested areas?</a:t>
            </a:r>
          </a:p>
          <a:p>
            <a:pPr marL="171446" indent="-171446" defTabSz="914378">
              <a:buFont typeface="Arial" panose="020B0604020202020204" pitchFamily="34" charset="0"/>
              <a:buChar char="•"/>
            </a:pPr>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Transport - </a:t>
            </a:r>
            <a:r>
              <a:rPr lang="en-US" sz="1070" dirty="0">
                <a:solidFill>
                  <a:prstClr val="black"/>
                </a:solidFill>
                <a:latin typeface="Verdana"/>
              </a:rPr>
              <a:t>Can digital technology support a shift from fossil fuels to electricity or hydrogen? How can digital technology </a:t>
            </a:r>
            <a:r>
              <a:rPr lang="en-US" sz="1070" dirty="0" err="1">
                <a:solidFill>
                  <a:prstClr val="black"/>
                </a:solidFill>
                <a:latin typeface="Verdana"/>
              </a:rPr>
              <a:t>maximise</a:t>
            </a:r>
            <a:r>
              <a:rPr lang="en-US" sz="1070" dirty="0">
                <a:solidFill>
                  <a:prstClr val="black"/>
                </a:solidFill>
                <a:latin typeface="Verdana"/>
              </a:rPr>
              <a:t> the use of public transport, car sharing and rental schemes? Can digital aid the distribution and delivery networks supporting increased online product and grocery shopping? How can digital reduce emissions in shipping or air travel?</a:t>
            </a:r>
          </a:p>
          <a:p>
            <a:pPr marL="171446" indent="-171446" defTabSz="914378">
              <a:buFont typeface="Arial" panose="020B0604020202020204" pitchFamily="34" charset="0"/>
              <a:buChar char="•"/>
            </a:pPr>
            <a:endParaRPr lang="en-US" sz="1070" dirty="0">
              <a:solidFill>
                <a:prstClr val="black"/>
              </a:solidFill>
              <a:latin typeface="Verdana"/>
            </a:endParaRPr>
          </a:p>
          <a:p>
            <a:pPr marL="171446" indent="-171446" defTabSz="914378">
              <a:buFont typeface="Arial" panose="020B0604020202020204" pitchFamily="34" charset="0"/>
              <a:buChar char="•"/>
            </a:pPr>
            <a:r>
              <a:rPr lang="en-US" sz="1070" b="1" dirty="0">
                <a:solidFill>
                  <a:prstClr val="black"/>
                </a:solidFill>
                <a:latin typeface="Verdana"/>
              </a:rPr>
              <a:t>The environment - </a:t>
            </a:r>
            <a:r>
              <a:rPr lang="en-US" sz="1070" dirty="0">
                <a:solidFill>
                  <a:prstClr val="black"/>
                </a:solidFill>
                <a:latin typeface="Verdana"/>
              </a:rPr>
              <a:t>How can digital solutions help us develop and use carbon capture and storage technologies.</a:t>
            </a:r>
          </a:p>
          <a:p>
            <a:pPr algn="ctr" defTabSz="914378"/>
            <a:endParaRPr lang="en-GB" sz="1600" b="1" dirty="0">
              <a:solidFill>
                <a:prstClr val="black"/>
              </a:solidFill>
              <a:latin typeface="Verdana"/>
            </a:endParaRPr>
          </a:p>
        </p:txBody>
      </p:sp>
    </p:spTree>
    <p:extLst>
      <p:ext uri="{BB962C8B-B14F-4D97-AF65-F5344CB8AC3E}">
        <p14:creationId xmlns:p14="http://schemas.microsoft.com/office/powerpoint/2010/main" val="2145847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C202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Atos Template - FIXED GUIDES, FOOTERS AND OTHERS_eff_July2019" id="{62D33D15-BDBF-4665-BE56-428B9D02E21A}" vid="{5A7B81D7-B863-46D3-8839-5D82B15FEA0C}"/>
    </a:ext>
  </a:extLst>
</a:theme>
</file>

<file path=ppt/theme/theme2.xml><?xml version="1.0" encoding="utf-8"?>
<a:theme xmlns:a="http://schemas.openxmlformats.org/drawingml/2006/main" name="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tos v4.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Presentation7" id="{46B986E3-C7CD-4899-B0D3-EAC6F4FDFCA4}" vid="{0C0694E7-5B46-4319-9684-7FA34184E34C}"/>
    </a:ext>
  </a:extLst>
</a:theme>
</file>

<file path=ppt/theme/theme4.xml><?xml version="1.0" encoding="utf-8"?>
<a:theme xmlns:a="http://schemas.openxmlformats.org/drawingml/2006/main" name="2_Atos v4.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Presentation7" id="{46B986E3-C7CD-4899-B0D3-EAC6F4FDFCA4}" vid="{0C0694E7-5B46-4319-9684-7FA34184E34C}"/>
    </a:ext>
  </a:extLst>
</a:theme>
</file>

<file path=ppt/theme/theme5.xml><?xml version="1.0" encoding="utf-8"?>
<a:theme xmlns:a="http://schemas.openxmlformats.org/drawingml/2006/main" name="1_ITC202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Atos Template - FIXED GUIDES, FOOTERS AND OTHERS_eff_July2019" id="{62D33D15-BDBF-4665-BE56-428B9D02E21A}" vid="{5A7B81D7-B863-46D3-8839-5D82B15FEA0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08B59B21B0BD4B9759AEDACFE89B58" ma:contentTypeVersion="13" ma:contentTypeDescription="Create a new document." ma:contentTypeScope="" ma:versionID="92b30e652d7ab334c94580055cb18e21">
  <xsd:schema xmlns:xsd="http://www.w3.org/2001/XMLSchema" xmlns:xs="http://www.w3.org/2001/XMLSchema" xmlns:p="http://schemas.microsoft.com/office/2006/metadata/properties" xmlns:ns3="62617339-f9ac-480d-bcf1-09d69282c3eb" xmlns:ns4="20eac82b-eba3-49a5-bdfa-84267f330a76" targetNamespace="http://schemas.microsoft.com/office/2006/metadata/properties" ma:root="true" ma:fieldsID="9c6585383acf523a5d1d93dcd8bea095" ns3:_="" ns4:_="">
    <xsd:import namespace="62617339-f9ac-480d-bcf1-09d69282c3eb"/>
    <xsd:import namespace="20eac82b-eba3-49a5-bdfa-84267f330a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17339-f9ac-480d-bcf1-09d69282c3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ac82b-eba3-49a5-bdfa-84267f330a7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3605E-8E24-49D3-A29B-44E33C901519}">
  <ds:schemaRefs>
    <ds:schemaRef ds:uri="http://schemas.microsoft.com/sharepoint/v3/contenttype/forms"/>
  </ds:schemaRefs>
</ds:datastoreItem>
</file>

<file path=customXml/itemProps2.xml><?xml version="1.0" encoding="utf-8"?>
<ds:datastoreItem xmlns:ds="http://schemas.openxmlformats.org/officeDocument/2006/customXml" ds:itemID="{9304A834-655F-419C-8A27-88932F030A1E}">
  <ds:schemaRefs>
    <ds:schemaRef ds:uri="20eac82b-eba3-49a5-bdfa-84267f330a76"/>
    <ds:schemaRef ds:uri="http://purl.org/dc/terms/"/>
    <ds:schemaRef ds:uri="http://schemas.openxmlformats.org/package/2006/metadata/core-properties"/>
    <ds:schemaRef ds:uri="http://schemas.microsoft.com/office/2006/documentManagement/types"/>
    <ds:schemaRef ds:uri="62617339-f9ac-480d-bcf1-09d69282c3e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249339C-4198-443B-9547-078DB70A8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17339-f9ac-480d-bcf1-09d69282c3eb"/>
    <ds:schemaRef ds:uri="20eac82b-eba3-49a5-bdfa-84267f330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Atos Template _eff_July2019</Template>
  <TotalTime>859</TotalTime>
  <Words>1595</Words>
  <Application>Microsoft Office PowerPoint</Application>
  <PresentationFormat>On-screen Show (16:9)</PresentationFormat>
  <Paragraphs>156</Paragraphs>
  <Slides>21</Slides>
  <Notes>6</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6" baseType="lpstr">
      <vt:lpstr>Arial</vt:lpstr>
      <vt:lpstr>Calibri</vt:lpstr>
      <vt:lpstr>Lucida Sans Unicode</vt:lpstr>
      <vt:lpstr>Stag Book</vt:lpstr>
      <vt:lpstr>Stag Medium</vt:lpstr>
      <vt:lpstr>Stag Sans Book</vt:lpstr>
      <vt:lpstr>Stag Sans Light</vt:lpstr>
      <vt:lpstr>Verdana</vt:lpstr>
      <vt:lpstr>Wingdings</vt:lpstr>
      <vt:lpstr>ITC2020</vt:lpstr>
      <vt:lpstr>Atos v4.0</vt:lpstr>
      <vt:lpstr>1_Atos v4.0</vt:lpstr>
      <vt:lpstr>2_Atos v4.0</vt:lpstr>
      <vt:lpstr>1_ITC2020</vt:lpstr>
      <vt:lpstr>think-cell Slide</vt:lpstr>
      <vt:lpstr>PowerPoint Presentation</vt:lpstr>
      <vt:lpstr>IT Challenge  Overview</vt:lpstr>
      <vt:lpstr>What is the challenge all about?</vt:lpstr>
      <vt:lpstr>Challenge Goals</vt:lpstr>
      <vt:lpstr>IT Challenge 2021 10th Edition</vt:lpstr>
      <vt:lpstr>PowerPoint Presentation</vt:lpstr>
      <vt:lpstr>The theme… How digital can decarbonize non-digital  </vt:lpstr>
      <vt:lpstr>The theme: Areas of Decarbonization</vt:lpstr>
      <vt:lpstr>The theme: Areas of Decarbonization </vt:lpstr>
      <vt:lpstr>The Challenge: Decarbonization </vt:lpstr>
      <vt:lpstr>Examples and Ideas Decarbonization </vt:lpstr>
      <vt:lpstr>Timeline of the challenge </vt:lpstr>
      <vt:lpstr>Criteria to get the points for the development phase</vt:lpstr>
      <vt:lpstr>Promotion</vt:lpstr>
      <vt:lpstr>Materials and Promotions </vt:lpstr>
      <vt:lpstr>Appendix Retrospective 2012-2020</vt:lpstr>
      <vt:lpstr>Participation since 2012</vt:lpstr>
      <vt:lpstr>Back to finalists of the IT Challenge compete Overview of 2012-2019 winners</vt:lpstr>
      <vt:lpstr>Back to finalists of the IT Challenge compete Overview of 2012-2018 winners</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Ramkumar</dc:creator>
  <cp:lastModifiedBy>CAKIR TEMELLER, DIDEM</cp:lastModifiedBy>
  <cp:revision>64</cp:revision>
  <dcterms:created xsi:type="dcterms:W3CDTF">2019-09-09T09:42:18Z</dcterms:created>
  <dcterms:modified xsi:type="dcterms:W3CDTF">2020-09-21T15:05:17Z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For internal use</vt:lpwstr>
  </property>
  <property fmtid="{D5CDD505-2E9C-101B-9397-08002B2CF9AE}" pid="8" name="MSIP_Label_112e00b9-34e2-4b26-a577-af1fd0f9f7ee_Enabled">
    <vt:lpwstr>True</vt:lpwstr>
  </property>
  <property fmtid="{D5CDD505-2E9C-101B-9397-08002B2CF9AE}" pid="9" name="MSIP_Label_112e00b9-34e2-4b26-a577-af1fd0f9f7ee_SiteId">
    <vt:lpwstr>33440fc6-b7c7-412c-bb73-0e70b0198d5a</vt:lpwstr>
  </property>
  <property fmtid="{D5CDD505-2E9C-101B-9397-08002B2CF9AE}" pid="10" name="MSIP_Label_112e00b9-34e2-4b26-a577-af1fd0f9f7ee_Owner">
    <vt:lpwstr>mike.smith@atos.net</vt:lpwstr>
  </property>
  <property fmtid="{D5CDD505-2E9C-101B-9397-08002B2CF9AE}" pid="11" name="MSIP_Label_112e00b9-34e2-4b26-a577-af1fd0f9f7ee_SetDate">
    <vt:lpwstr>2019-09-23T14:32:41.6188088Z</vt:lpwstr>
  </property>
  <property fmtid="{D5CDD505-2E9C-101B-9397-08002B2CF9AE}" pid="12" name="MSIP_Label_112e00b9-34e2-4b26-a577-af1fd0f9f7ee_Name">
    <vt:lpwstr>Atos For Internal Use</vt:lpwstr>
  </property>
  <property fmtid="{D5CDD505-2E9C-101B-9397-08002B2CF9AE}" pid="13" name="MSIP_Label_112e00b9-34e2-4b26-a577-af1fd0f9f7ee_Application">
    <vt:lpwstr>Microsoft Azure Information Protection</vt:lpwstr>
  </property>
  <property fmtid="{D5CDD505-2E9C-101B-9397-08002B2CF9AE}" pid="14" name="MSIP_Label_112e00b9-34e2-4b26-a577-af1fd0f9f7ee_ActionId">
    <vt:lpwstr>3237840e-d854-4d9f-abcf-ad93251def75</vt:lpwstr>
  </property>
  <property fmtid="{D5CDD505-2E9C-101B-9397-08002B2CF9AE}" pid="15" name="MSIP_Label_112e00b9-34e2-4b26-a577-af1fd0f9f7ee_Extended_MSFT_Method">
    <vt:lpwstr>Automatic</vt:lpwstr>
  </property>
  <property fmtid="{D5CDD505-2E9C-101B-9397-08002B2CF9AE}" pid="16" name="MSIP_Label_e463cba9-5f6c-478d-9329-7b2295e4e8ed_Enabled">
    <vt:lpwstr>True</vt:lpwstr>
  </property>
  <property fmtid="{D5CDD505-2E9C-101B-9397-08002B2CF9AE}" pid="17" name="MSIP_Label_e463cba9-5f6c-478d-9329-7b2295e4e8ed_SiteId">
    <vt:lpwstr>33440fc6-b7c7-412c-bb73-0e70b0198d5a</vt:lpwstr>
  </property>
  <property fmtid="{D5CDD505-2E9C-101B-9397-08002B2CF9AE}" pid="18" name="MSIP_Label_e463cba9-5f6c-478d-9329-7b2295e4e8ed_Owner">
    <vt:lpwstr>mike.smith@atos.net</vt:lpwstr>
  </property>
  <property fmtid="{D5CDD505-2E9C-101B-9397-08002B2CF9AE}" pid="19" name="MSIP_Label_e463cba9-5f6c-478d-9329-7b2295e4e8ed_SetDate">
    <vt:lpwstr>2019-09-23T14:32:41.6188088Z</vt:lpwstr>
  </property>
  <property fmtid="{D5CDD505-2E9C-101B-9397-08002B2CF9AE}" pid="20" name="MSIP_Label_e463cba9-5f6c-478d-9329-7b2295e4e8ed_Name">
    <vt:lpwstr>Atos For Internal Use - All Employees</vt:lpwstr>
  </property>
  <property fmtid="{D5CDD505-2E9C-101B-9397-08002B2CF9AE}" pid="21" name="MSIP_Label_e463cba9-5f6c-478d-9329-7b2295e4e8ed_Application">
    <vt:lpwstr>Microsoft Azure Information Protection</vt:lpwstr>
  </property>
  <property fmtid="{D5CDD505-2E9C-101B-9397-08002B2CF9AE}" pid="22" name="MSIP_Label_e463cba9-5f6c-478d-9329-7b2295e4e8ed_ActionId">
    <vt:lpwstr>3237840e-d854-4d9f-abcf-ad93251def75</vt:lpwstr>
  </property>
  <property fmtid="{D5CDD505-2E9C-101B-9397-08002B2CF9AE}" pid="23" name="MSIP_Label_e463cba9-5f6c-478d-9329-7b2295e4e8ed_Parent">
    <vt:lpwstr>112e00b9-34e2-4b26-a577-af1fd0f9f7ee</vt:lpwstr>
  </property>
  <property fmtid="{D5CDD505-2E9C-101B-9397-08002B2CF9AE}" pid="24" name="MSIP_Label_e463cba9-5f6c-478d-9329-7b2295e4e8ed_Extended_MSFT_Method">
    <vt:lpwstr>Automatic</vt:lpwstr>
  </property>
  <property fmtid="{D5CDD505-2E9C-101B-9397-08002B2CF9AE}" pid="25" name="Sensitivity">
    <vt:lpwstr>Atos For Internal Use Atos For Internal Use - All Employees</vt:lpwstr>
  </property>
  <property fmtid="{D5CDD505-2E9C-101B-9397-08002B2CF9AE}" pid="26" name="ContentTypeId">
    <vt:lpwstr>0x010100C308B59B21B0BD4B9759AEDACFE89B58</vt:lpwstr>
  </property>
</Properties>
</file>